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Lst>
  <p:notesMasterIdLst>
    <p:notesMasterId r:id="rId11"/>
  </p:notesMasterIdLst>
  <p:sldIdLst>
    <p:sldId id="256" r:id="rId2"/>
    <p:sldId id="261" r:id="rId3"/>
    <p:sldId id="265" r:id="rId4"/>
    <p:sldId id="266" r:id="rId5"/>
    <p:sldId id="269" r:id="rId6"/>
    <p:sldId id="267" r:id="rId7"/>
    <p:sldId id="268" r:id="rId8"/>
    <p:sldId id="270" r:id="rId9"/>
    <p:sldId id="260" r:id="rId10"/>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C1D0C4D-5C06-E24C-BDDF-071B0B3A1A0C}" v="441" dt="2022-11-15T06:31:35.221"/>
    <p1510:client id="{4E81C9A7-1E60-EC40-9133-B2194160D9EE}" v="831" dt="2022-11-15T06:33:41.271"/>
    <p1510:client id="{60EFEFFC-8A3E-774A-A5B1-C41AE654462A}" v="706" dt="2022-11-15T07:48:04.591"/>
    <p1510:client id="{75783E77-E981-4743-9703-03A7EB0B692C}" v="6" dt="2022-11-15T05:08:28.841"/>
    <p1510:client id="{8C9442B6-C3D6-479D-BD1E-72FCA9E31CEE}" v="343" dt="2022-11-15T06:06:43.195"/>
    <p1510:client id="{9533A5B3-BE99-F203-4B9B-CC2EE6ED9725}" v="245" dt="2022-11-15T06:31:04.45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717"/>
  </p:normalViewPr>
  <p:slideViewPr>
    <p:cSldViewPr snapToGrid="0">
      <p:cViewPr varScale="1">
        <p:scale>
          <a:sx n="62" d="100"/>
          <a:sy n="62" d="100"/>
        </p:scale>
        <p:origin x="232" y="11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6"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58841F9-8E6A-4919-989B-10D10DAF15F4}" type="doc">
      <dgm:prSet loTypeId="urn:microsoft.com/office/officeart/2005/8/layout/vProcess5" loCatId="process" qsTypeId="urn:microsoft.com/office/officeart/2005/8/quickstyle/simple1" qsCatId="simple" csTypeId="urn:microsoft.com/office/officeart/2005/8/colors/colorful2" csCatId="colorful"/>
      <dgm:spPr/>
      <dgm:t>
        <a:bodyPr/>
        <a:lstStyle/>
        <a:p>
          <a:endParaRPr lang="en-US"/>
        </a:p>
      </dgm:t>
    </dgm:pt>
    <dgm:pt modelId="{63E7AC03-0186-4D17-B446-6500934098CE}">
      <dgm:prSet/>
      <dgm:spPr/>
      <dgm:t>
        <a:bodyPr/>
        <a:lstStyle/>
        <a:p>
          <a:r>
            <a:rPr lang="ja-JP"/>
            <a:t>①たくさんの物件から選びたい！</a:t>
          </a:r>
          <a:endParaRPr lang="en-US"/>
        </a:p>
      </dgm:t>
    </dgm:pt>
    <dgm:pt modelId="{CA544B77-DAA4-48FA-8683-FF65315062AF}" type="parTrans" cxnId="{54571D80-73CD-49EE-B289-5CD1F89630F0}">
      <dgm:prSet/>
      <dgm:spPr/>
      <dgm:t>
        <a:bodyPr/>
        <a:lstStyle/>
        <a:p>
          <a:endParaRPr lang="en-US"/>
        </a:p>
      </dgm:t>
    </dgm:pt>
    <dgm:pt modelId="{8A9A529A-719B-448D-A3C5-79A8539F0450}" type="sibTrans" cxnId="{54571D80-73CD-49EE-B289-5CD1F89630F0}">
      <dgm:prSet/>
      <dgm:spPr/>
      <dgm:t>
        <a:bodyPr/>
        <a:lstStyle/>
        <a:p>
          <a:endParaRPr lang="en-US"/>
        </a:p>
      </dgm:t>
    </dgm:pt>
    <dgm:pt modelId="{CDFC523B-107E-4AAE-BD74-A93E7E5CFD93}">
      <dgm:prSet/>
      <dgm:spPr/>
      <dgm:t>
        <a:bodyPr/>
        <a:lstStyle/>
        <a:p>
          <a:r>
            <a:rPr lang="ja-JP"/>
            <a:t>②兎に角家賃安めがいい！</a:t>
          </a:r>
          <a:endParaRPr lang="en-US"/>
        </a:p>
      </dgm:t>
    </dgm:pt>
    <dgm:pt modelId="{624CE157-1354-4920-B259-AAEFF3D1A3FD}" type="parTrans" cxnId="{D73A786F-5C29-4CDD-A66E-41E58591F59B}">
      <dgm:prSet/>
      <dgm:spPr/>
      <dgm:t>
        <a:bodyPr/>
        <a:lstStyle/>
        <a:p>
          <a:endParaRPr lang="en-US"/>
        </a:p>
      </dgm:t>
    </dgm:pt>
    <dgm:pt modelId="{C75FB54A-2146-4D71-BE33-1D0C006395A8}" type="sibTrans" cxnId="{D73A786F-5C29-4CDD-A66E-41E58591F59B}">
      <dgm:prSet/>
      <dgm:spPr/>
      <dgm:t>
        <a:bodyPr/>
        <a:lstStyle/>
        <a:p>
          <a:endParaRPr lang="en-US"/>
        </a:p>
      </dgm:t>
    </dgm:pt>
    <dgm:pt modelId="{D59E2C97-8152-4B26-B9A9-0D47BCAD8B93}">
      <dgm:prSet/>
      <dgm:spPr/>
      <dgm:t>
        <a:bodyPr/>
        <a:lstStyle/>
        <a:p>
          <a:r>
            <a:rPr lang="en-US"/>
            <a:t>③都会に住むより、</a:t>
          </a:r>
        </a:p>
      </dgm:t>
    </dgm:pt>
    <dgm:pt modelId="{04A84678-961C-411E-AEA1-154FF24F1BB5}" type="parTrans" cxnId="{689F1AAF-34DF-40E9-B8E2-8A177BE20AF0}">
      <dgm:prSet/>
      <dgm:spPr/>
      <dgm:t>
        <a:bodyPr/>
        <a:lstStyle/>
        <a:p>
          <a:endParaRPr lang="en-US"/>
        </a:p>
      </dgm:t>
    </dgm:pt>
    <dgm:pt modelId="{41A99479-EFE0-4BB5-BE2F-AED457E2EDAE}" type="sibTrans" cxnId="{689F1AAF-34DF-40E9-B8E2-8A177BE20AF0}">
      <dgm:prSet/>
      <dgm:spPr/>
      <dgm:t>
        <a:bodyPr/>
        <a:lstStyle/>
        <a:p>
          <a:endParaRPr lang="en-US"/>
        </a:p>
      </dgm:t>
    </dgm:pt>
    <dgm:pt modelId="{2A13808C-8763-4996-BFF4-AFF6748D1C6E}">
      <dgm:prSet/>
      <dgm:spPr/>
      <dgm:t>
        <a:bodyPr/>
        <a:lstStyle/>
        <a:p>
          <a:r>
            <a:rPr lang="en-US"/>
            <a:t>少し落ち着いたところに住みたい！</a:t>
          </a:r>
        </a:p>
      </dgm:t>
    </dgm:pt>
    <dgm:pt modelId="{E3723AA8-40A9-405C-9B64-61B06DDD16D1}" type="parTrans" cxnId="{1D844A73-21AF-420D-995D-9318446F2F63}">
      <dgm:prSet/>
      <dgm:spPr/>
      <dgm:t>
        <a:bodyPr/>
        <a:lstStyle/>
        <a:p>
          <a:endParaRPr lang="en-US"/>
        </a:p>
      </dgm:t>
    </dgm:pt>
    <dgm:pt modelId="{BA16A87B-B7F3-4A99-90DD-936A24A1680B}" type="sibTrans" cxnId="{1D844A73-21AF-420D-995D-9318446F2F63}">
      <dgm:prSet/>
      <dgm:spPr/>
      <dgm:t>
        <a:bodyPr/>
        <a:lstStyle/>
        <a:p>
          <a:endParaRPr lang="en-US"/>
        </a:p>
      </dgm:t>
    </dgm:pt>
    <dgm:pt modelId="{59968B09-B4B9-8B43-AB48-25A317B4C4BB}" type="pres">
      <dgm:prSet presAssocID="{C58841F9-8E6A-4919-989B-10D10DAF15F4}" presName="outerComposite" presStyleCnt="0">
        <dgm:presLayoutVars>
          <dgm:chMax val="5"/>
          <dgm:dir/>
          <dgm:resizeHandles val="exact"/>
        </dgm:presLayoutVars>
      </dgm:prSet>
      <dgm:spPr/>
    </dgm:pt>
    <dgm:pt modelId="{617BB44D-D26F-DE47-83E7-DD3E8655D1B0}" type="pres">
      <dgm:prSet presAssocID="{C58841F9-8E6A-4919-989B-10D10DAF15F4}" presName="dummyMaxCanvas" presStyleCnt="0">
        <dgm:presLayoutVars/>
      </dgm:prSet>
      <dgm:spPr/>
    </dgm:pt>
    <dgm:pt modelId="{D1D7DB0F-E1AC-524E-91C5-E72C5FEAD524}" type="pres">
      <dgm:prSet presAssocID="{C58841F9-8E6A-4919-989B-10D10DAF15F4}" presName="FourNodes_1" presStyleLbl="node1" presStyleIdx="0" presStyleCnt="4">
        <dgm:presLayoutVars>
          <dgm:bulletEnabled val="1"/>
        </dgm:presLayoutVars>
      </dgm:prSet>
      <dgm:spPr/>
    </dgm:pt>
    <dgm:pt modelId="{F8932EF8-9F86-7E47-93E0-29F0DBB66D65}" type="pres">
      <dgm:prSet presAssocID="{C58841F9-8E6A-4919-989B-10D10DAF15F4}" presName="FourNodes_2" presStyleLbl="node1" presStyleIdx="1" presStyleCnt="4">
        <dgm:presLayoutVars>
          <dgm:bulletEnabled val="1"/>
        </dgm:presLayoutVars>
      </dgm:prSet>
      <dgm:spPr/>
    </dgm:pt>
    <dgm:pt modelId="{6114F2F3-45DC-8E42-B2F5-2B40C6155C8B}" type="pres">
      <dgm:prSet presAssocID="{C58841F9-8E6A-4919-989B-10D10DAF15F4}" presName="FourNodes_3" presStyleLbl="node1" presStyleIdx="2" presStyleCnt="4">
        <dgm:presLayoutVars>
          <dgm:bulletEnabled val="1"/>
        </dgm:presLayoutVars>
      </dgm:prSet>
      <dgm:spPr/>
    </dgm:pt>
    <dgm:pt modelId="{9F228FB6-DB43-5846-AEA7-B752EB6F006B}" type="pres">
      <dgm:prSet presAssocID="{C58841F9-8E6A-4919-989B-10D10DAF15F4}" presName="FourNodes_4" presStyleLbl="node1" presStyleIdx="3" presStyleCnt="4">
        <dgm:presLayoutVars>
          <dgm:bulletEnabled val="1"/>
        </dgm:presLayoutVars>
      </dgm:prSet>
      <dgm:spPr/>
    </dgm:pt>
    <dgm:pt modelId="{7BD94153-4856-654D-A0B9-5958175FFD1B}" type="pres">
      <dgm:prSet presAssocID="{C58841F9-8E6A-4919-989B-10D10DAF15F4}" presName="FourConn_1-2" presStyleLbl="fgAccFollowNode1" presStyleIdx="0" presStyleCnt="3">
        <dgm:presLayoutVars>
          <dgm:bulletEnabled val="1"/>
        </dgm:presLayoutVars>
      </dgm:prSet>
      <dgm:spPr/>
    </dgm:pt>
    <dgm:pt modelId="{05AE3D3D-5552-274D-AB38-EB12B9CA3BB3}" type="pres">
      <dgm:prSet presAssocID="{C58841F9-8E6A-4919-989B-10D10DAF15F4}" presName="FourConn_2-3" presStyleLbl="fgAccFollowNode1" presStyleIdx="1" presStyleCnt="3">
        <dgm:presLayoutVars>
          <dgm:bulletEnabled val="1"/>
        </dgm:presLayoutVars>
      </dgm:prSet>
      <dgm:spPr/>
    </dgm:pt>
    <dgm:pt modelId="{2284B373-915A-5E4F-A70D-279B9214889D}" type="pres">
      <dgm:prSet presAssocID="{C58841F9-8E6A-4919-989B-10D10DAF15F4}" presName="FourConn_3-4" presStyleLbl="fgAccFollowNode1" presStyleIdx="2" presStyleCnt="3">
        <dgm:presLayoutVars>
          <dgm:bulletEnabled val="1"/>
        </dgm:presLayoutVars>
      </dgm:prSet>
      <dgm:spPr/>
    </dgm:pt>
    <dgm:pt modelId="{D4388173-5CB7-9D4A-8F96-8BA3A0D55406}" type="pres">
      <dgm:prSet presAssocID="{C58841F9-8E6A-4919-989B-10D10DAF15F4}" presName="FourNodes_1_text" presStyleLbl="node1" presStyleIdx="3" presStyleCnt="4">
        <dgm:presLayoutVars>
          <dgm:bulletEnabled val="1"/>
        </dgm:presLayoutVars>
      </dgm:prSet>
      <dgm:spPr/>
    </dgm:pt>
    <dgm:pt modelId="{5C4874FC-2432-554D-BB5D-F667A7A370EE}" type="pres">
      <dgm:prSet presAssocID="{C58841F9-8E6A-4919-989B-10D10DAF15F4}" presName="FourNodes_2_text" presStyleLbl="node1" presStyleIdx="3" presStyleCnt="4">
        <dgm:presLayoutVars>
          <dgm:bulletEnabled val="1"/>
        </dgm:presLayoutVars>
      </dgm:prSet>
      <dgm:spPr/>
    </dgm:pt>
    <dgm:pt modelId="{45CA4515-B88A-2B4B-BECF-C8EA388C96EF}" type="pres">
      <dgm:prSet presAssocID="{C58841F9-8E6A-4919-989B-10D10DAF15F4}" presName="FourNodes_3_text" presStyleLbl="node1" presStyleIdx="3" presStyleCnt="4">
        <dgm:presLayoutVars>
          <dgm:bulletEnabled val="1"/>
        </dgm:presLayoutVars>
      </dgm:prSet>
      <dgm:spPr/>
    </dgm:pt>
    <dgm:pt modelId="{FDA94820-78A3-1541-832C-0B9868AD07CB}" type="pres">
      <dgm:prSet presAssocID="{C58841F9-8E6A-4919-989B-10D10DAF15F4}" presName="FourNodes_4_text" presStyleLbl="node1" presStyleIdx="3" presStyleCnt="4">
        <dgm:presLayoutVars>
          <dgm:bulletEnabled val="1"/>
        </dgm:presLayoutVars>
      </dgm:prSet>
      <dgm:spPr/>
    </dgm:pt>
  </dgm:ptLst>
  <dgm:cxnLst>
    <dgm:cxn modelId="{E0D16506-5A0F-AE40-884A-F91398D2B307}" type="presOf" srcId="{CDFC523B-107E-4AAE-BD74-A93E7E5CFD93}" destId="{5C4874FC-2432-554D-BB5D-F667A7A370EE}" srcOrd="1" destOrd="0" presId="urn:microsoft.com/office/officeart/2005/8/layout/vProcess5"/>
    <dgm:cxn modelId="{A6DAD109-3608-634E-8148-7C1531CFD6E1}" type="presOf" srcId="{C75FB54A-2146-4D71-BE33-1D0C006395A8}" destId="{05AE3D3D-5552-274D-AB38-EB12B9CA3BB3}" srcOrd="0" destOrd="0" presId="urn:microsoft.com/office/officeart/2005/8/layout/vProcess5"/>
    <dgm:cxn modelId="{01AC2B0D-ACB1-C745-81FD-EDF520C6A2FB}" type="presOf" srcId="{D59E2C97-8152-4B26-B9A9-0D47BCAD8B93}" destId="{45CA4515-B88A-2B4B-BECF-C8EA388C96EF}" srcOrd="1" destOrd="0" presId="urn:microsoft.com/office/officeart/2005/8/layout/vProcess5"/>
    <dgm:cxn modelId="{A52F7B18-5ACB-314D-95D1-DB68390A27E7}" type="presOf" srcId="{63E7AC03-0186-4D17-B446-6500934098CE}" destId="{D4388173-5CB7-9D4A-8F96-8BA3A0D55406}" srcOrd="1" destOrd="0" presId="urn:microsoft.com/office/officeart/2005/8/layout/vProcess5"/>
    <dgm:cxn modelId="{C359173B-3162-3B4A-9F91-4212092357ED}" type="presOf" srcId="{2A13808C-8763-4996-BFF4-AFF6748D1C6E}" destId="{FDA94820-78A3-1541-832C-0B9868AD07CB}" srcOrd="1" destOrd="0" presId="urn:microsoft.com/office/officeart/2005/8/layout/vProcess5"/>
    <dgm:cxn modelId="{A1073543-18F1-C341-BB62-C9DEE1B8E483}" type="presOf" srcId="{2A13808C-8763-4996-BFF4-AFF6748D1C6E}" destId="{9F228FB6-DB43-5846-AEA7-B752EB6F006B}" srcOrd="0" destOrd="0" presId="urn:microsoft.com/office/officeart/2005/8/layout/vProcess5"/>
    <dgm:cxn modelId="{E4FC1A48-6FEB-0F44-AB2E-BDBE6CECA184}" type="presOf" srcId="{8A9A529A-719B-448D-A3C5-79A8539F0450}" destId="{7BD94153-4856-654D-A0B9-5958175FFD1B}" srcOrd="0" destOrd="0" presId="urn:microsoft.com/office/officeart/2005/8/layout/vProcess5"/>
    <dgm:cxn modelId="{D73A786F-5C29-4CDD-A66E-41E58591F59B}" srcId="{C58841F9-8E6A-4919-989B-10D10DAF15F4}" destId="{CDFC523B-107E-4AAE-BD74-A93E7E5CFD93}" srcOrd="1" destOrd="0" parTransId="{624CE157-1354-4920-B259-AAEFF3D1A3FD}" sibTransId="{C75FB54A-2146-4D71-BE33-1D0C006395A8}"/>
    <dgm:cxn modelId="{1D844A73-21AF-420D-995D-9318446F2F63}" srcId="{C58841F9-8E6A-4919-989B-10D10DAF15F4}" destId="{2A13808C-8763-4996-BFF4-AFF6748D1C6E}" srcOrd="3" destOrd="0" parTransId="{E3723AA8-40A9-405C-9B64-61B06DDD16D1}" sibTransId="{BA16A87B-B7F3-4A99-90DD-936A24A1680B}"/>
    <dgm:cxn modelId="{54571D80-73CD-49EE-B289-5CD1F89630F0}" srcId="{C58841F9-8E6A-4919-989B-10D10DAF15F4}" destId="{63E7AC03-0186-4D17-B446-6500934098CE}" srcOrd="0" destOrd="0" parTransId="{CA544B77-DAA4-48FA-8683-FF65315062AF}" sibTransId="{8A9A529A-719B-448D-A3C5-79A8539F0450}"/>
    <dgm:cxn modelId="{F910AC87-83C8-C046-911C-09B9B2F7789E}" type="presOf" srcId="{C58841F9-8E6A-4919-989B-10D10DAF15F4}" destId="{59968B09-B4B9-8B43-AB48-25A317B4C4BB}" srcOrd="0" destOrd="0" presId="urn:microsoft.com/office/officeart/2005/8/layout/vProcess5"/>
    <dgm:cxn modelId="{689F1AAF-34DF-40E9-B8E2-8A177BE20AF0}" srcId="{C58841F9-8E6A-4919-989B-10D10DAF15F4}" destId="{D59E2C97-8152-4B26-B9A9-0D47BCAD8B93}" srcOrd="2" destOrd="0" parTransId="{04A84678-961C-411E-AEA1-154FF24F1BB5}" sibTransId="{41A99479-EFE0-4BB5-BE2F-AED457E2EDAE}"/>
    <dgm:cxn modelId="{622B68EA-9BBA-2C4E-A662-ED72412A24FE}" type="presOf" srcId="{D59E2C97-8152-4B26-B9A9-0D47BCAD8B93}" destId="{6114F2F3-45DC-8E42-B2F5-2B40C6155C8B}" srcOrd="0" destOrd="0" presId="urn:microsoft.com/office/officeart/2005/8/layout/vProcess5"/>
    <dgm:cxn modelId="{3DD164F7-7621-6940-B662-1EC223343A1C}" type="presOf" srcId="{41A99479-EFE0-4BB5-BE2F-AED457E2EDAE}" destId="{2284B373-915A-5E4F-A70D-279B9214889D}" srcOrd="0" destOrd="0" presId="urn:microsoft.com/office/officeart/2005/8/layout/vProcess5"/>
    <dgm:cxn modelId="{1E8F74FB-745B-3D43-90B1-7CF726DDA483}" type="presOf" srcId="{63E7AC03-0186-4D17-B446-6500934098CE}" destId="{D1D7DB0F-E1AC-524E-91C5-E72C5FEAD524}" srcOrd="0" destOrd="0" presId="urn:microsoft.com/office/officeart/2005/8/layout/vProcess5"/>
    <dgm:cxn modelId="{8EC642FD-A406-8645-9EA7-B71443BE8E45}" type="presOf" srcId="{CDFC523B-107E-4AAE-BD74-A93E7E5CFD93}" destId="{F8932EF8-9F86-7E47-93E0-29F0DBB66D65}" srcOrd="0" destOrd="0" presId="urn:microsoft.com/office/officeart/2005/8/layout/vProcess5"/>
    <dgm:cxn modelId="{FCBBDF8E-36BB-C444-BD6A-A1D08405DD6F}" type="presParOf" srcId="{59968B09-B4B9-8B43-AB48-25A317B4C4BB}" destId="{617BB44D-D26F-DE47-83E7-DD3E8655D1B0}" srcOrd="0" destOrd="0" presId="urn:microsoft.com/office/officeart/2005/8/layout/vProcess5"/>
    <dgm:cxn modelId="{23A9E4EB-A43D-5340-BA42-E093DE5D3AAE}" type="presParOf" srcId="{59968B09-B4B9-8B43-AB48-25A317B4C4BB}" destId="{D1D7DB0F-E1AC-524E-91C5-E72C5FEAD524}" srcOrd="1" destOrd="0" presId="urn:microsoft.com/office/officeart/2005/8/layout/vProcess5"/>
    <dgm:cxn modelId="{E6DCB630-57D3-3B4C-B62B-F0F9374D0E83}" type="presParOf" srcId="{59968B09-B4B9-8B43-AB48-25A317B4C4BB}" destId="{F8932EF8-9F86-7E47-93E0-29F0DBB66D65}" srcOrd="2" destOrd="0" presId="urn:microsoft.com/office/officeart/2005/8/layout/vProcess5"/>
    <dgm:cxn modelId="{733CA089-A0A7-904A-B408-56B55C6D8831}" type="presParOf" srcId="{59968B09-B4B9-8B43-AB48-25A317B4C4BB}" destId="{6114F2F3-45DC-8E42-B2F5-2B40C6155C8B}" srcOrd="3" destOrd="0" presId="urn:microsoft.com/office/officeart/2005/8/layout/vProcess5"/>
    <dgm:cxn modelId="{FA546ADA-7A05-2E49-98BF-91E5B96AE7CA}" type="presParOf" srcId="{59968B09-B4B9-8B43-AB48-25A317B4C4BB}" destId="{9F228FB6-DB43-5846-AEA7-B752EB6F006B}" srcOrd="4" destOrd="0" presId="urn:microsoft.com/office/officeart/2005/8/layout/vProcess5"/>
    <dgm:cxn modelId="{295A5744-43CB-9D44-9381-281D35CC1985}" type="presParOf" srcId="{59968B09-B4B9-8B43-AB48-25A317B4C4BB}" destId="{7BD94153-4856-654D-A0B9-5958175FFD1B}" srcOrd="5" destOrd="0" presId="urn:microsoft.com/office/officeart/2005/8/layout/vProcess5"/>
    <dgm:cxn modelId="{1564E024-2368-A84A-84CD-78D0F4521B34}" type="presParOf" srcId="{59968B09-B4B9-8B43-AB48-25A317B4C4BB}" destId="{05AE3D3D-5552-274D-AB38-EB12B9CA3BB3}" srcOrd="6" destOrd="0" presId="urn:microsoft.com/office/officeart/2005/8/layout/vProcess5"/>
    <dgm:cxn modelId="{18C4CE34-58FF-3143-BEB8-EE7BB6F4EC5E}" type="presParOf" srcId="{59968B09-B4B9-8B43-AB48-25A317B4C4BB}" destId="{2284B373-915A-5E4F-A70D-279B9214889D}" srcOrd="7" destOrd="0" presId="urn:microsoft.com/office/officeart/2005/8/layout/vProcess5"/>
    <dgm:cxn modelId="{3A755A5E-E922-854E-BAA3-9CB49041EB84}" type="presParOf" srcId="{59968B09-B4B9-8B43-AB48-25A317B4C4BB}" destId="{D4388173-5CB7-9D4A-8F96-8BA3A0D55406}" srcOrd="8" destOrd="0" presId="urn:microsoft.com/office/officeart/2005/8/layout/vProcess5"/>
    <dgm:cxn modelId="{8CAB8535-8694-9A40-AE25-B68BE972F660}" type="presParOf" srcId="{59968B09-B4B9-8B43-AB48-25A317B4C4BB}" destId="{5C4874FC-2432-554D-BB5D-F667A7A370EE}" srcOrd="9" destOrd="0" presId="urn:microsoft.com/office/officeart/2005/8/layout/vProcess5"/>
    <dgm:cxn modelId="{44F1A2FF-6D53-CD48-B0EA-C67584DA0EB5}" type="presParOf" srcId="{59968B09-B4B9-8B43-AB48-25A317B4C4BB}" destId="{45CA4515-B88A-2B4B-BECF-C8EA388C96EF}" srcOrd="10" destOrd="0" presId="urn:microsoft.com/office/officeart/2005/8/layout/vProcess5"/>
    <dgm:cxn modelId="{D8687F7A-0A51-7344-8EBD-ED838F2A5A91}" type="presParOf" srcId="{59968B09-B4B9-8B43-AB48-25A317B4C4BB}" destId="{FDA94820-78A3-1541-832C-0B9868AD07CB}" srcOrd="11"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90BDAA8-F16B-46CF-A781-CE086562A416}" type="doc">
      <dgm:prSet loTypeId="urn:microsoft.com/office/officeart/2005/8/layout/hierarchy1" loCatId="hierarchy" qsTypeId="urn:microsoft.com/office/officeart/2005/8/quickstyle/simple1" qsCatId="simple" csTypeId="urn:microsoft.com/office/officeart/2005/8/colors/accent0_3" csCatId="mainScheme"/>
      <dgm:spPr/>
      <dgm:t>
        <a:bodyPr/>
        <a:lstStyle/>
        <a:p>
          <a:endParaRPr lang="en-US"/>
        </a:p>
      </dgm:t>
    </dgm:pt>
    <dgm:pt modelId="{78EBFE34-9868-4A38-B605-98595AC2D230}">
      <dgm:prSet/>
      <dgm:spPr/>
      <dgm:t>
        <a:bodyPr/>
        <a:lstStyle/>
        <a:p>
          <a:r>
            <a:rPr kumimoji="1" lang="ja-JP"/>
            <a:t>横浜駅までに乗り換えが必要で、</a:t>
          </a:r>
          <a:endParaRPr lang="en-US"/>
        </a:p>
      </dgm:t>
    </dgm:pt>
    <dgm:pt modelId="{A2F3F164-8010-4101-84EB-69352F451A6D}" type="parTrans" cxnId="{40C64A4D-D485-486B-BA8B-2C6A5EACA11E}">
      <dgm:prSet/>
      <dgm:spPr/>
      <dgm:t>
        <a:bodyPr/>
        <a:lstStyle/>
        <a:p>
          <a:endParaRPr lang="en-US"/>
        </a:p>
      </dgm:t>
    </dgm:pt>
    <dgm:pt modelId="{946D4F51-9F2E-4FF2-B1B8-225542F943C3}" type="sibTrans" cxnId="{40C64A4D-D485-486B-BA8B-2C6A5EACA11E}">
      <dgm:prSet/>
      <dgm:spPr/>
      <dgm:t>
        <a:bodyPr/>
        <a:lstStyle/>
        <a:p>
          <a:endParaRPr lang="en-US"/>
        </a:p>
      </dgm:t>
    </dgm:pt>
    <dgm:pt modelId="{0625C2B3-6E2A-4C67-B69D-49B6AF3F6F4B}">
      <dgm:prSet/>
      <dgm:spPr/>
      <dgm:t>
        <a:bodyPr/>
        <a:lstStyle/>
        <a:p>
          <a:r>
            <a:rPr kumimoji="1" lang="ja-JP"/>
            <a:t>町田駅の下位互換なのでNOTHINGでお願いします。</a:t>
          </a:r>
          <a:endParaRPr lang="en-US"/>
        </a:p>
      </dgm:t>
    </dgm:pt>
    <dgm:pt modelId="{C06FC047-D974-4C7A-8965-85B1D4B346A6}" type="parTrans" cxnId="{46A851BC-EC08-463E-A624-5A78DBF6CC88}">
      <dgm:prSet/>
      <dgm:spPr/>
      <dgm:t>
        <a:bodyPr/>
        <a:lstStyle/>
        <a:p>
          <a:endParaRPr lang="en-US"/>
        </a:p>
      </dgm:t>
    </dgm:pt>
    <dgm:pt modelId="{1B2265F7-5021-47A0-865F-C139EF81138D}" type="sibTrans" cxnId="{46A851BC-EC08-463E-A624-5A78DBF6CC88}">
      <dgm:prSet/>
      <dgm:spPr/>
      <dgm:t>
        <a:bodyPr/>
        <a:lstStyle/>
        <a:p>
          <a:endParaRPr lang="en-US"/>
        </a:p>
      </dgm:t>
    </dgm:pt>
    <dgm:pt modelId="{3E7AE127-192D-8A46-89CD-949A4C78EC6A}" type="pres">
      <dgm:prSet presAssocID="{890BDAA8-F16B-46CF-A781-CE086562A416}" presName="hierChild1" presStyleCnt="0">
        <dgm:presLayoutVars>
          <dgm:chPref val="1"/>
          <dgm:dir/>
          <dgm:animOne val="branch"/>
          <dgm:animLvl val="lvl"/>
          <dgm:resizeHandles/>
        </dgm:presLayoutVars>
      </dgm:prSet>
      <dgm:spPr/>
    </dgm:pt>
    <dgm:pt modelId="{965898CC-5C84-9844-9F72-5DA96157157D}" type="pres">
      <dgm:prSet presAssocID="{78EBFE34-9868-4A38-B605-98595AC2D230}" presName="hierRoot1" presStyleCnt="0"/>
      <dgm:spPr/>
    </dgm:pt>
    <dgm:pt modelId="{AE80CA1E-1A48-7A4F-AB73-C425CC7C6374}" type="pres">
      <dgm:prSet presAssocID="{78EBFE34-9868-4A38-B605-98595AC2D230}" presName="composite" presStyleCnt="0"/>
      <dgm:spPr/>
    </dgm:pt>
    <dgm:pt modelId="{428B86ED-F72D-DD40-A2F4-A79C87D516B9}" type="pres">
      <dgm:prSet presAssocID="{78EBFE34-9868-4A38-B605-98595AC2D230}" presName="background" presStyleLbl="node0" presStyleIdx="0" presStyleCnt="2"/>
      <dgm:spPr/>
    </dgm:pt>
    <dgm:pt modelId="{A6A54497-6D53-D947-98CD-47A5AB6C0905}" type="pres">
      <dgm:prSet presAssocID="{78EBFE34-9868-4A38-B605-98595AC2D230}" presName="text" presStyleLbl="fgAcc0" presStyleIdx="0" presStyleCnt="2">
        <dgm:presLayoutVars>
          <dgm:chPref val="3"/>
        </dgm:presLayoutVars>
      </dgm:prSet>
      <dgm:spPr/>
    </dgm:pt>
    <dgm:pt modelId="{AD879705-53F9-8042-9D51-8CA4017AE5B2}" type="pres">
      <dgm:prSet presAssocID="{78EBFE34-9868-4A38-B605-98595AC2D230}" presName="hierChild2" presStyleCnt="0"/>
      <dgm:spPr/>
    </dgm:pt>
    <dgm:pt modelId="{F25B8BB9-10F5-4844-847B-04D65E601AEB}" type="pres">
      <dgm:prSet presAssocID="{0625C2B3-6E2A-4C67-B69D-49B6AF3F6F4B}" presName="hierRoot1" presStyleCnt="0"/>
      <dgm:spPr/>
    </dgm:pt>
    <dgm:pt modelId="{275560D6-4684-D64B-8786-AB4928BDB1DA}" type="pres">
      <dgm:prSet presAssocID="{0625C2B3-6E2A-4C67-B69D-49B6AF3F6F4B}" presName="composite" presStyleCnt="0"/>
      <dgm:spPr/>
    </dgm:pt>
    <dgm:pt modelId="{3421C38A-BA1F-A445-96AD-26AC069B4DB0}" type="pres">
      <dgm:prSet presAssocID="{0625C2B3-6E2A-4C67-B69D-49B6AF3F6F4B}" presName="background" presStyleLbl="node0" presStyleIdx="1" presStyleCnt="2"/>
      <dgm:spPr/>
    </dgm:pt>
    <dgm:pt modelId="{E546A566-15F4-4242-A645-5AA3C230A35B}" type="pres">
      <dgm:prSet presAssocID="{0625C2B3-6E2A-4C67-B69D-49B6AF3F6F4B}" presName="text" presStyleLbl="fgAcc0" presStyleIdx="1" presStyleCnt="2">
        <dgm:presLayoutVars>
          <dgm:chPref val="3"/>
        </dgm:presLayoutVars>
      </dgm:prSet>
      <dgm:spPr/>
    </dgm:pt>
    <dgm:pt modelId="{FFFFE8BE-DF0F-9B46-980E-6266B725077E}" type="pres">
      <dgm:prSet presAssocID="{0625C2B3-6E2A-4C67-B69D-49B6AF3F6F4B}" presName="hierChild2" presStyleCnt="0"/>
      <dgm:spPr/>
    </dgm:pt>
  </dgm:ptLst>
  <dgm:cxnLst>
    <dgm:cxn modelId="{5B343F45-8FD6-4847-A6FF-FD56A925A320}" type="presOf" srcId="{78EBFE34-9868-4A38-B605-98595AC2D230}" destId="{A6A54497-6D53-D947-98CD-47A5AB6C0905}" srcOrd="0" destOrd="0" presId="urn:microsoft.com/office/officeart/2005/8/layout/hierarchy1"/>
    <dgm:cxn modelId="{40C64A4D-D485-486B-BA8B-2C6A5EACA11E}" srcId="{890BDAA8-F16B-46CF-A781-CE086562A416}" destId="{78EBFE34-9868-4A38-B605-98595AC2D230}" srcOrd="0" destOrd="0" parTransId="{A2F3F164-8010-4101-84EB-69352F451A6D}" sibTransId="{946D4F51-9F2E-4FF2-B1B8-225542F943C3}"/>
    <dgm:cxn modelId="{1849A951-3E28-D94D-B4E1-7A733A8D1F3E}" type="presOf" srcId="{0625C2B3-6E2A-4C67-B69D-49B6AF3F6F4B}" destId="{E546A566-15F4-4242-A645-5AA3C230A35B}" srcOrd="0" destOrd="0" presId="urn:microsoft.com/office/officeart/2005/8/layout/hierarchy1"/>
    <dgm:cxn modelId="{B0684D53-6FA4-F246-900E-A8D3D62FC96E}" type="presOf" srcId="{890BDAA8-F16B-46CF-A781-CE086562A416}" destId="{3E7AE127-192D-8A46-89CD-949A4C78EC6A}" srcOrd="0" destOrd="0" presId="urn:microsoft.com/office/officeart/2005/8/layout/hierarchy1"/>
    <dgm:cxn modelId="{46A851BC-EC08-463E-A624-5A78DBF6CC88}" srcId="{890BDAA8-F16B-46CF-A781-CE086562A416}" destId="{0625C2B3-6E2A-4C67-B69D-49B6AF3F6F4B}" srcOrd="1" destOrd="0" parTransId="{C06FC047-D974-4C7A-8965-85B1D4B346A6}" sibTransId="{1B2265F7-5021-47A0-865F-C139EF81138D}"/>
    <dgm:cxn modelId="{78F75ACE-8204-9C4D-989D-1DB593657A50}" type="presParOf" srcId="{3E7AE127-192D-8A46-89CD-949A4C78EC6A}" destId="{965898CC-5C84-9844-9F72-5DA96157157D}" srcOrd="0" destOrd="0" presId="urn:microsoft.com/office/officeart/2005/8/layout/hierarchy1"/>
    <dgm:cxn modelId="{E3C44F0C-38C7-6240-ADC2-3BE672EDA147}" type="presParOf" srcId="{965898CC-5C84-9844-9F72-5DA96157157D}" destId="{AE80CA1E-1A48-7A4F-AB73-C425CC7C6374}" srcOrd="0" destOrd="0" presId="urn:microsoft.com/office/officeart/2005/8/layout/hierarchy1"/>
    <dgm:cxn modelId="{BAC39780-D593-E546-B16D-32FB95DC809E}" type="presParOf" srcId="{AE80CA1E-1A48-7A4F-AB73-C425CC7C6374}" destId="{428B86ED-F72D-DD40-A2F4-A79C87D516B9}" srcOrd="0" destOrd="0" presId="urn:microsoft.com/office/officeart/2005/8/layout/hierarchy1"/>
    <dgm:cxn modelId="{DA951DA7-5E66-1A4F-B4F8-39F303AFFEEA}" type="presParOf" srcId="{AE80CA1E-1A48-7A4F-AB73-C425CC7C6374}" destId="{A6A54497-6D53-D947-98CD-47A5AB6C0905}" srcOrd="1" destOrd="0" presId="urn:microsoft.com/office/officeart/2005/8/layout/hierarchy1"/>
    <dgm:cxn modelId="{B2CC6663-D71B-7E47-B1CC-FD2C9F3135B7}" type="presParOf" srcId="{965898CC-5C84-9844-9F72-5DA96157157D}" destId="{AD879705-53F9-8042-9D51-8CA4017AE5B2}" srcOrd="1" destOrd="0" presId="urn:microsoft.com/office/officeart/2005/8/layout/hierarchy1"/>
    <dgm:cxn modelId="{D2758051-FB60-2541-B916-76B1093C238F}" type="presParOf" srcId="{3E7AE127-192D-8A46-89CD-949A4C78EC6A}" destId="{F25B8BB9-10F5-4844-847B-04D65E601AEB}" srcOrd="1" destOrd="0" presId="urn:microsoft.com/office/officeart/2005/8/layout/hierarchy1"/>
    <dgm:cxn modelId="{7D5F4B20-046D-7D49-B9E1-2DAD34D3609B}" type="presParOf" srcId="{F25B8BB9-10F5-4844-847B-04D65E601AEB}" destId="{275560D6-4684-D64B-8786-AB4928BDB1DA}" srcOrd="0" destOrd="0" presId="urn:microsoft.com/office/officeart/2005/8/layout/hierarchy1"/>
    <dgm:cxn modelId="{0C808E03-E7E9-8840-9AE7-626FD307C7A1}" type="presParOf" srcId="{275560D6-4684-D64B-8786-AB4928BDB1DA}" destId="{3421C38A-BA1F-A445-96AD-26AC069B4DB0}" srcOrd="0" destOrd="0" presId="urn:microsoft.com/office/officeart/2005/8/layout/hierarchy1"/>
    <dgm:cxn modelId="{736556EF-36F6-224E-9C09-E3C2685EF73C}" type="presParOf" srcId="{275560D6-4684-D64B-8786-AB4928BDB1DA}" destId="{E546A566-15F4-4242-A645-5AA3C230A35B}" srcOrd="1" destOrd="0" presId="urn:microsoft.com/office/officeart/2005/8/layout/hierarchy1"/>
    <dgm:cxn modelId="{F83084A0-5757-534E-8C5D-6CCD2E7630E9}" type="presParOf" srcId="{F25B8BB9-10F5-4844-847B-04D65E601AEB}" destId="{FFFFE8BE-DF0F-9B46-980E-6266B725077E}"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1D7DB0F-E1AC-524E-91C5-E72C5FEAD524}">
      <dsp:nvSpPr>
        <dsp:cNvPr id="0" name=""/>
        <dsp:cNvSpPr/>
      </dsp:nvSpPr>
      <dsp:spPr>
        <a:xfrm>
          <a:off x="0" y="0"/>
          <a:ext cx="8412480" cy="957559"/>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ja-JP" sz="3300" kern="1200"/>
            <a:t>①たくさんの物件から選びたい！</a:t>
          </a:r>
          <a:endParaRPr lang="en-US" sz="3300" kern="1200"/>
        </a:p>
      </dsp:txBody>
      <dsp:txXfrm>
        <a:off x="28046" y="28046"/>
        <a:ext cx="7298284" cy="901467"/>
      </dsp:txXfrm>
    </dsp:sp>
    <dsp:sp modelId="{F8932EF8-9F86-7E47-93E0-29F0DBB66D65}">
      <dsp:nvSpPr>
        <dsp:cNvPr id="0" name=""/>
        <dsp:cNvSpPr/>
      </dsp:nvSpPr>
      <dsp:spPr>
        <a:xfrm>
          <a:off x="704545" y="1131661"/>
          <a:ext cx="8412480" cy="957559"/>
        </a:xfrm>
        <a:prstGeom prst="roundRect">
          <a:avLst>
            <a:gd name="adj" fmla="val 10000"/>
          </a:avLst>
        </a:prstGeom>
        <a:solidFill>
          <a:schemeClr val="accent2">
            <a:hueOff val="-485121"/>
            <a:satOff val="-27976"/>
            <a:lumOff val="287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ja-JP" sz="3300" kern="1200"/>
            <a:t>②兎に角家賃安めがいい！</a:t>
          </a:r>
          <a:endParaRPr lang="en-US" sz="3300" kern="1200"/>
        </a:p>
      </dsp:txBody>
      <dsp:txXfrm>
        <a:off x="732591" y="1159707"/>
        <a:ext cx="7029429" cy="901467"/>
      </dsp:txXfrm>
    </dsp:sp>
    <dsp:sp modelId="{6114F2F3-45DC-8E42-B2F5-2B40C6155C8B}">
      <dsp:nvSpPr>
        <dsp:cNvPr id="0" name=""/>
        <dsp:cNvSpPr/>
      </dsp:nvSpPr>
      <dsp:spPr>
        <a:xfrm>
          <a:off x="1398574" y="2263322"/>
          <a:ext cx="8412480" cy="957559"/>
        </a:xfrm>
        <a:prstGeom prst="roundRect">
          <a:avLst>
            <a:gd name="adj" fmla="val 10000"/>
          </a:avLst>
        </a:prstGeom>
        <a:solidFill>
          <a:schemeClr val="accent2">
            <a:hueOff val="-970242"/>
            <a:satOff val="-55952"/>
            <a:lumOff val="575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US" sz="3300" kern="1200"/>
            <a:t>③都会に住むより、</a:t>
          </a:r>
        </a:p>
      </dsp:txBody>
      <dsp:txXfrm>
        <a:off x="1426620" y="2291368"/>
        <a:ext cx="7039944" cy="901467"/>
      </dsp:txXfrm>
    </dsp:sp>
    <dsp:sp modelId="{9F228FB6-DB43-5846-AEA7-B752EB6F006B}">
      <dsp:nvSpPr>
        <dsp:cNvPr id="0" name=""/>
        <dsp:cNvSpPr/>
      </dsp:nvSpPr>
      <dsp:spPr>
        <a:xfrm>
          <a:off x="2103119" y="3394984"/>
          <a:ext cx="8412480" cy="957559"/>
        </a:xfrm>
        <a:prstGeom prst="roundRect">
          <a:avLst>
            <a:gd name="adj" fmla="val 10000"/>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US" sz="3300" kern="1200"/>
            <a:t>少し落ち着いたところに住みたい！</a:t>
          </a:r>
        </a:p>
      </dsp:txBody>
      <dsp:txXfrm>
        <a:off x="2131165" y="3423030"/>
        <a:ext cx="7029429" cy="901467"/>
      </dsp:txXfrm>
    </dsp:sp>
    <dsp:sp modelId="{7BD94153-4856-654D-A0B9-5958175FFD1B}">
      <dsp:nvSpPr>
        <dsp:cNvPr id="0" name=""/>
        <dsp:cNvSpPr/>
      </dsp:nvSpPr>
      <dsp:spPr>
        <a:xfrm>
          <a:off x="7790066" y="733403"/>
          <a:ext cx="622413" cy="622413"/>
        </a:xfrm>
        <a:prstGeom prst="downArrow">
          <a:avLst>
            <a:gd name="adj1" fmla="val 55000"/>
            <a:gd name="adj2" fmla="val 45000"/>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6670" tIns="26670" rIns="26670" bIns="2667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7930109" y="733403"/>
        <a:ext cx="342327" cy="468366"/>
      </dsp:txXfrm>
    </dsp:sp>
    <dsp:sp modelId="{05AE3D3D-5552-274D-AB38-EB12B9CA3BB3}">
      <dsp:nvSpPr>
        <dsp:cNvPr id="0" name=""/>
        <dsp:cNvSpPr/>
      </dsp:nvSpPr>
      <dsp:spPr>
        <a:xfrm>
          <a:off x="8494611" y="1865065"/>
          <a:ext cx="622413" cy="622413"/>
        </a:xfrm>
        <a:prstGeom prst="downArrow">
          <a:avLst>
            <a:gd name="adj1" fmla="val 55000"/>
            <a:gd name="adj2" fmla="val 45000"/>
          </a:avLst>
        </a:prstGeom>
        <a:solidFill>
          <a:schemeClr val="accent2">
            <a:tint val="40000"/>
            <a:alpha val="90000"/>
            <a:hueOff val="-424613"/>
            <a:satOff val="-37673"/>
            <a:lumOff val="-385"/>
            <a:alphaOff val="0"/>
          </a:schemeClr>
        </a:solidFill>
        <a:ln w="12700" cap="flat" cmpd="sng" algn="ctr">
          <a:solidFill>
            <a:schemeClr val="accent2">
              <a:tint val="40000"/>
              <a:alpha val="90000"/>
              <a:hueOff val="-424613"/>
              <a:satOff val="-37673"/>
              <a:lumOff val="-38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6670" tIns="26670" rIns="26670" bIns="2667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8634654" y="1865065"/>
        <a:ext cx="342327" cy="468366"/>
      </dsp:txXfrm>
    </dsp:sp>
    <dsp:sp modelId="{2284B373-915A-5E4F-A70D-279B9214889D}">
      <dsp:nvSpPr>
        <dsp:cNvPr id="0" name=""/>
        <dsp:cNvSpPr/>
      </dsp:nvSpPr>
      <dsp:spPr>
        <a:xfrm>
          <a:off x="9188641" y="2996726"/>
          <a:ext cx="622413" cy="622413"/>
        </a:xfrm>
        <a:prstGeom prst="downArrow">
          <a:avLst>
            <a:gd name="adj1" fmla="val 55000"/>
            <a:gd name="adj2" fmla="val 45000"/>
          </a:avLst>
        </a:prstGeom>
        <a:solidFill>
          <a:schemeClr val="accent2">
            <a:tint val="40000"/>
            <a:alpha val="90000"/>
            <a:hueOff val="-849226"/>
            <a:satOff val="-75346"/>
            <a:lumOff val="-769"/>
            <a:alphaOff val="0"/>
          </a:schemeClr>
        </a:solidFill>
        <a:ln w="12700" cap="flat" cmpd="sng" algn="ctr">
          <a:solidFill>
            <a:schemeClr val="accent2">
              <a:tint val="40000"/>
              <a:alpha val="90000"/>
              <a:hueOff val="-849226"/>
              <a:satOff val="-75346"/>
              <a:lumOff val="-76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6670" tIns="26670" rIns="26670" bIns="2667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9328684" y="2996726"/>
        <a:ext cx="342327" cy="46836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8B86ED-F72D-DD40-A2F4-A79C87D516B9}">
      <dsp:nvSpPr>
        <dsp:cNvPr id="0" name=""/>
        <dsp:cNvSpPr/>
      </dsp:nvSpPr>
      <dsp:spPr>
        <a:xfrm>
          <a:off x="134291" y="612"/>
          <a:ext cx="4332795" cy="2751325"/>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6A54497-6D53-D947-98CD-47A5AB6C0905}">
      <dsp:nvSpPr>
        <dsp:cNvPr id="0" name=""/>
        <dsp:cNvSpPr/>
      </dsp:nvSpPr>
      <dsp:spPr>
        <a:xfrm>
          <a:off x="615713" y="457963"/>
          <a:ext cx="4332795" cy="2751325"/>
        </a:xfrm>
        <a:prstGeom prst="roundRect">
          <a:avLst>
            <a:gd name="adj" fmla="val 10000"/>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4780" tIns="144780" rIns="144780" bIns="144780" numCol="1" spcCol="1270" anchor="ctr" anchorCtr="0">
          <a:noAutofit/>
        </a:bodyPr>
        <a:lstStyle/>
        <a:p>
          <a:pPr marL="0" lvl="0" indent="0" algn="ctr" defTabSz="1689100">
            <a:lnSpc>
              <a:spcPct val="90000"/>
            </a:lnSpc>
            <a:spcBef>
              <a:spcPct val="0"/>
            </a:spcBef>
            <a:spcAft>
              <a:spcPct val="35000"/>
            </a:spcAft>
            <a:buNone/>
          </a:pPr>
          <a:r>
            <a:rPr kumimoji="1" lang="ja-JP" sz="3800" kern="1200"/>
            <a:t>横浜駅までに乗り換えが必要で、</a:t>
          </a:r>
          <a:endParaRPr lang="en-US" sz="3800" kern="1200"/>
        </a:p>
      </dsp:txBody>
      <dsp:txXfrm>
        <a:off x="696297" y="538547"/>
        <a:ext cx="4171627" cy="2590157"/>
      </dsp:txXfrm>
    </dsp:sp>
    <dsp:sp modelId="{3421C38A-BA1F-A445-96AD-26AC069B4DB0}">
      <dsp:nvSpPr>
        <dsp:cNvPr id="0" name=""/>
        <dsp:cNvSpPr/>
      </dsp:nvSpPr>
      <dsp:spPr>
        <a:xfrm>
          <a:off x="5429930" y="612"/>
          <a:ext cx="4332795" cy="2751325"/>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546A566-15F4-4242-A645-5AA3C230A35B}">
      <dsp:nvSpPr>
        <dsp:cNvPr id="0" name=""/>
        <dsp:cNvSpPr/>
      </dsp:nvSpPr>
      <dsp:spPr>
        <a:xfrm>
          <a:off x="5911352" y="457963"/>
          <a:ext cx="4332795" cy="2751325"/>
        </a:xfrm>
        <a:prstGeom prst="roundRect">
          <a:avLst>
            <a:gd name="adj" fmla="val 10000"/>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4780" tIns="144780" rIns="144780" bIns="144780" numCol="1" spcCol="1270" anchor="ctr" anchorCtr="0">
          <a:noAutofit/>
        </a:bodyPr>
        <a:lstStyle/>
        <a:p>
          <a:pPr marL="0" lvl="0" indent="0" algn="ctr" defTabSz="1689100">
            <a:lnSpc>
              <a:spcPct val="90000"/>
            </a:lnSpc>
            <a:spcBef>
              <a:spcPct val="0"/>
            </a:spcBef>
            <a:spcAft>
              <a:spcPct val="35000"/>
            </a:spcAft>
            <a:buNone/>
          </a:pPr>
          <a:r>
            <a:rPr kumimoji="1" lang="ja-JP" sz="3800" kern="1200"/>
            <a:t>町田駅の下位互換なのでNOTHINGでお願いします。</a:t>
          </a:r>
          <a:endParaRPr lang="en-US" sz="3800" kern="1200"/>
        </a:p>
      </dsp:txBody>
      <dsp:txXfrm>
        <a:off x="5991936" y="538547"/>
        <a:ext cx="4171627" cy="2590157"/>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5:34:19.515"/>
    </inkml:context>
    <inkml:brush xml:id="br0">
      <inkml:brushProperty name="width" value="0.05" units="cm"/>
      <inkml:brushProperty name="height" value="0.05" units="cm"/>
    </inkml:brush>
  </inkml:definitions>
  <inkml:trace contextRef="#ctx0" brushRef="#br0">1 1 24575,'58'0'0,"0"0"0,37 0 0,-17 0 0,-7 0 0,5 0 0,3 0 0,2 0 0,4 0 0,4 0 0,-7 0 0,13 0 0,-9 0 0,3 0 0,-2 0 0,-1 0 0,0 0 0,6 0 0,-10 0 0,3 0 0,-5 0 0,-5 0 0,5 0 0,-1 0 0,2 0 0,0 0 0,4 0 0,-10 0 0,10 0 0,-4 0 0,-6 0 0,9 0 0,-14 0 0,9 0 0,-5 0 0,-5 0 0,-7 0 0,-2 0 0,-4 0 0,6 0 0,-1 0 0,1 0 0,0 0 0,5 0 0,-4 0 0,4 0 0,0 0 0,-4 0 0,10 0 0,-4 0 0,5 0 0,5 0 0,2 0 0,0 0 0,4 0 0,1 0 0,7 0-748,0 0 748,-38 0 0,-1 0 0,42 0 0,-42 0 0,1 0 0,0 0 0,0 0 0,1 0 0,0 0 0,0 0 0,1 0 0,6 0 0,0 0 0,-9 0 0,0 0 0,9 0 0,2 0 0,-1 0 0,0 0 0,-1 0 0,1 0 0,5 0 0,1 0 0,-7 0 0,-1 0 0,5 0 0,0 0-615,1 0 0,0 0 615,0 0 0,1 0 0,2 0 0,-1 0 0,-5 0 0,0 0 0,8 0 0,0 0 0,-7 0 0,1 0 0,8 0 0,2 0 0,-3 0 0,0 0 0,0 0 0,1 0 0,2 0 0,0 0 0,-3 0 0,0 0 0,-3 0 0,0 0 0,0 0 0,-1 0 0,2 0 0,-2 0 0,-7 0 0,0 0 0,1 0 0,-1 0-310,-7 0 0,-1 0 310,1 0 0,-1 0 0,-2 0 0,0 0 0,2 0 0,-1 0 0,41 0 0,-3 0 0,-13 0 0,-5 0 0,-5 0 678,-8 0-678,-11 0 1234,-2 0-1234,-10 0 686,-1 0-686,-1 0 0,-10 0 0,4 0 0,-5 0 0,-6 0 0,-1 0 0,-6 0 0,0 0 0,1 0 0,-1 0 0,0 0 0,1 0 0,-1 0 0,6 0 0,1 0 0,6 0 0,-1 0 0,6 0 0,2 0 0,5 0 0,-5 0 0,3 0 0,-9 0 0,10 0 0,1 0 0,-4 0 0,8 0 0,-10 0 0,6 0 0,0 0 0,0 0 0,-5 0 0,-2 0 0,-5 0 0,-1 0 0,1 0 0,0 0 0,-6 0 0,4 0 0,-9 0 0,4 0 0,0 0 0,-5 0 0,5 0 0,-6 0 0,1 0 0,-1 0 0,0 0 0,1 0 0,5 0 0,-5 0 0,5 0 0,0 0 0,-4 0 0,9 0 0,-4 0 0,6 0 0,-1 0 0,1 0 0,0 0 0,5 0 0,-4 0 0,10 0 0,-10 0 0,9 0 0,-3 0 0,5 0 0,5 0 0,-3 0 0,3 0 0,-5 0 0,0 0 0,-5 0 0,3 0 0,-9 0 0,10 0 0,-4 0 0,-1 0 0,-1 0 0,-5 0 0,0 0 0,-6 0 0,4 0 0,-4 0 0,0 0 0,-1 0 0,0 0 0,1 0 0,6 0 0,0 0 0,-1 0 0,6 0 0,2 0 0,5 0 0,0 0 0,0 0 0,0 0 0,5 0 0,2 0 0,11 0 0,1 0 0,6 0 0,-6 0 0,10 0 0,-3 0 0,6 0 0,3 0 0,-9 0 0,10 0 0,-5 0 0,6 0 0,-11 0 0,9 0 0,-9 0 0,5 0 0,5 0 0,-16 0 0,9 0 0,-10 0 0,1 0 0,-3 0 0,-4 0 0,-6 0 0,-2 0 0,1 0 0,-5 0 0,4 0 0,1 0 0,-10 0 0,13 0 0,-18 0 0,7 0 0,-10 0 0,0 0 0,-6 0 0,4 0 0,-9 0 0,4 0 0,-6 0 0,1 0 0,-1 0 0,0 0 0,1 0 0,-1 0 0,0 0 0,1 0 0,-1 0 0,0 0 0,1 0 0,-1 0 0,0 0 0,1 0 0,-1 0 0,0 0 0,1 0 0,-1 0 0,0 0 0,6 0 0,-4 0 0,9 0 0,-4 0 0,6 0 0,0 0 0,-6 0 0,4 0 0,-4 0 0,0 0 0,5 0 0,-5 0 0,0 0 0,4 0 0,-9 0 0,4 0 0,-6 0 0,6 0 0,1 0 0,0 0 0,5 0 0,-11 0 0,5 0 0,0 0 0,-4 0 0,9 0 0,-4 0 0,0 0 0,5 0 0,-5 0 0,6 0 0,-1 0 0,-5 0 0,5 0 0,-5 0 0,6 0 0,-1 0 0,1 0 0,0 0 0,-1 0 0,6 0 0,-3 0 0,-3 0 0,-1 0 0,-3 0 0,-1 0 0,-1 0 0,-6 0 0,0 0 0,1 0 0,-1 0 0,0 0 0,1 0 0,-1 0 0,0 0 0,1 0 0,-1 0 0,0 0 0,1 0 0,-6 0 0,4 0 0,-5 0 0,7 0 0,-6 0 0,-2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5:45:36.530"/>
    </inkml:context>
    <inkml:brush xml:id="br0">
      <inkml:brushProperty name="width" value="0.05" units="cm"/>
      <inkml:brushProperty name="height" value="0.05" units="cm"/>
      <inkml:brushProperty name="color" value="#E71224"/>
    </inkml:brush>
  </inkml:definitions>
  <inkml:trace contextRef="#ctx0" brushRef="#br0">1 0 24575,'0'0'0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5:46:06.147"/>
    </inkml:context>
    <inkml:brush xml:id="br0">
      <inkml:brushProperty name="width" value="0.05" units="cm"/>
      <inkml:brushProperty name="height" value="0.05" units="cm"/>
      <inkml:brushProperty name="color" value="#E71224"/>
    </inkml:brush>
  </inkml:definitions>
  <inkml:trace contextRef="#ctx0" brushRef="#br0">4366 2288 20408,'-65'-3'0,"-7"-3"128,-8-3 1,-2 1-1,2-2 1,1 0 43,-5 1 0,1-3-225,-7 2 1,-8 2-732,48 5 1,0 1 0,0 0 0,0 1 751,-1 1 0,-1 0 0,-3-1 1,0-1 26,-2 1 1,-1 0 0,-2 0 0,-1 0-91,3 0 1,-1 2-1,1-1 1,0 0 80,1 0 0,-1 0 1,-1-2-1,-1 0-53,1 0 0,1 0 1,-3-1-1,1-1 107,1 1 0,1-1 0,0 0 0,2 1-46,1-1 1,0 1 0,-2-1 0,0 0 67,-1-1 0,1 0 1,0 1-1,1 0-53,1 0 0,0-1 0,0-1 0,1 0 70,1 1 0,1-1 0,-2-1 0,1 0 26,2 0 0,-1 0 0,2-1 0,0 1-35,-48-7 0,48 6 0,1-2 60,-39-9 1,4-2 5,3-3 1,9-2-49,9-5 1,2-6-45,6-6 1,9 2-137,15-2 0,8 2-8,13-2 1,5-2 14,7-3 0,8-2 802,7-8 1,13 2-725,5 4 1,16-1 44,6 5 1,5-5 247,3-4 0,7 0-196,7 0 1,6 5-425,-39 28 0,1 0 0,5 0 0,1 0 319,2-2 1,2-1 0,3-1-1,0 0 3,4 0 1,1-1 0,1 1 0,1 1-9,1 3 0,0 0 1,6 1-1,2 0-658,4 1 0,0 1 1,1-1-1,1 0 672,0-1 1,1 1 0,2 1 0,0 1-6,0 0 0,0 0 0,4 2 0,1 1 2,1 1 1,0 1-1,0 3 1,1 0 25,-2 1 1,1 1-1,5 0 1,0 0-21,-2-1 0,1 1 0,-28 3 1,0 1-1,0-1 12,32-2 0,0-1 1,0 2-1,-1 0-734,0 0 0,0 0 0,-1 1 0,1 1 736,-31 2 1,1 0-1,0 0 1,31-1-1,0 1-6,-29 1 0,1 0 0,-1 0 0,26-1 0,0 0 0,-29 3 0,1-1 0,0 1 0,28-1 0,0 0 1,-29 2 0,0 0 0,0 0 0,32 1 0,-1-1-425,1 1 0,0 1 0,-5 1 0,-1 1 454,-2 1 0,0 2 1,1-1-1,-1 1 4,-3 0 0,-1 1 0,2 0 1,-1 1-132,-2 1 1,-2-1 0,-3 1 0,0 0 117,0 0 1,-2-1-1,-3 2 1,-1-1-94,2 0 1,-1-1 0,-5 2 0,-1 0 137,4 0 1,0 2 0,-7-2 0,-1 1-107,-1 1 0,-1 0 0,1 0 1,-2 1 24,-2 1 1,-2 1-1,-3 0 1,-1 1 407,-1 1 0,0 0 1,-4-2-1,-1 0-375,1 0 1,-2-1-1,40 15 1001,-9-2 1,-2 1-857,2 0 0,-15 0-39,-9 2 1,-8 4 1202,-9 4 1,1 0-1288,1-1 1,-4-5 1015,-8 1 1,-6-4-1035,-8-1 1,-6 3 656,-6 1 0,-7 2-795,-5 1 0,-9 2 482,-5 0 1,-10 1-468,-7-4 0,0-1 77,-2-1 0,-4-2 0,-1 3 0,-14 2 37,-10 2 1,-1 3-565,-1-3 0,-4 0 571,-6-2 1,-4-1-9,40-18 0,0-1 0,0 1 1,-1-2 79,-46 14-1,46-15 1,0 1-85,-1-1 1,-2 0-1,-5 2 1,0 0 59,0 1 0,-1 0 0,-1-1 1,-1-1-490,3 1 1,0-1-1,-1-1 1,-1-1 449,-2-1 0,-2 0 1,-2 0-1,-1 0 4,1-2 1,1 1 0,-3 1 0,1-2 5,2-1 1,1-1-1,0 2 1,-1 0 0,-5 0 1,0-1-1,0 0 1,1 0 0,-2 1 0,-1 0 1,-2-2-1,0 0-613,5 2 0,0-1 1,-5 1-1,0-1 409,0 0 0,0 1 0,-1 0 0,-1-1 69,0-2 0,0 0 0,1 1 1,1 0 52,-3-2 0,1 0 0,2 1 0,-1-1-5,-4 0 1,-1 0 0,1 0-1,0 1 33,0-3 1,-1 1 0,0 1 0,0 0-3,5-1 0,0 0 1,-5 0-1,-1 0 8,3 0 0,-1 0 1,-4-1-1,1 0 4,3 0 1,0 1 0,-1-2 0,0 0 51,2-1 1,1 0 0,-1 0 0,0 0-56,-4 1 0,0-1 1,3 1-1,1 1 36,-4-2 1,1 0 0,4 0 0,0 0-25,-2-1 1,0 0-1,2-1 1,0 1 4,-1-1 0,-1 0 1,-2 0-1,1 0 13,5 0 1,0 0-1,-4-1 1,1 1 0,6-1 0,1 0 1,-2-1-1,0-1-15,1-2 0,1 0 1,3 0-1,0-1-368,0-1 1,0 0-1,4-2 1,0 0 371,4 0 1,1-1-1,-1-1 1,-1 0-65,1-2 0,1-1 1,7 1-1,1-1 29,0-4 1,0 0-1,1 1 1,1-1 69,0-2 1,1-1 0,-40-17 481,13-3 0,5 3-425,4-3 1,5-4 169,6-8 0,13-3 730,12-6 1,9 4-948,6 6 1,4-3-172,5-2 1,2-5 128,6-5 0,7 10-68,7 0 0,7 1-54,4-6 1,16-4-185,14-5 0,5 8 375,11 3 1,1 0-196,-36 29 1,1 0 0,4-1 0,2 0 91,5 0 1,1 0-1,-1 2 1,1 2 2,1 0 1,1 1 0,0 1-1,0 2-17,3-2 0,3 2 0,3-2 1,2 1 31,2-3 0,0 1 0,1 2 0,2 3-352,0 0 1,1 3-1,0 1 1,1 2 345,3 0 1,0 1 0,1 1-1,1 1-4,7-1 1,0 1 0,-5 2-1,0-1-22,6 0 1,0 0-1,-1 1 1,0 1-69,4 0 0,1 1 1,-1 0-1,1 0 65,6 2 0,-1 0 0,-5 1 0,0 1-719,5 2 1,0-1 0,-2 1-1,-1 0 725,5 1 1,1 2-1,-3-2 1,0 1-2,-27 1 1,1 0 0,-2 0 0,26 0 0,0 0 44,5 0 0,0 0 0,-5 1 1,0 1-16,5 0 1,0 1 0,-1 1 0,1 2 73,1-1 1,0 2 0,-4-1 0,-1 2-46,-1 0 0,0 1 0,1-2 0,-1 2 44,-1 0 0,0 1 0,3-1 0,0 2-67,-2 0 0,0 2 1,-2-2-1,0 0 5,-4 1 1,0 0-1,1-1 1,0 1-272,-2 0 0,-1 0 0,3 0 0,-1 0 268,-3 1 0,-1 1 0,0 0 0,-1 0-32,-3-2 0,0 2 1,-3 2-1,0 1 12,3 1 0,-1 0 0,-4 1 0,-1-1-8,-1-1 1,-1-1 0,0 1 0,-1-1-35,-7 0 0,0-1 1,3 0-1,-2 0 31,-2 2 0,-2 0 0,-4-1 0,0 0 228,-2 1 1,-1 0-1,-1 2 1,-2 1-208,42 20 0,-8 3 1172,-11 2 0,-4-2-1181,-6-2 1,0-2 13,-5-3 1,-12 3-53,-14 4 1,-6 0 1099,-8 3 0,-2-6-1115,-8-1 1,-1-4 832,-6-1 1,-4 1-813,-3-2 0,-7 3 653,-5 3 1,-8-3-546,-4 2 1,-11-2-72,-5-2 0,-11-2 184,-4-4 0,1 1-55,6 0 1,-9 2-40,-3 0 0,-4 2-182,-4-2 1,-2 3 210,3-3 1,-14 1-84,-2-3 1,-4 1-27,3-7 0,42-10 1,-1-2-9,-2 0 1,-1 0 0,-4 1 0,0 0 18,1-1 1,0 2-1,-1 0 1,0 1-479,0-1 1,-1 0 0,-2 1 0,0 0 465,-2 0 0,0 1 0,-6-1 1,-1 0-4,4 1 0,-1-1 0,0-1 0,0-1 4,0 1 1,0-2 0,2 0 0,-1 0 7,-5-2 0,-1 1 1,-2 0-1,1 1-49,3-2 0,-1 1 0,-5-1 1,0 0 28,6 1 0,1-1 0,-5 1 0,0-1-9,-1 2 0,0 0 1,3-2-1,1 1-551,-4-1 0,0 1 1,2-1-1,1 0 572,-3 1 1,0-1 0,0 1 0,0-1 0,-2-1 1,1 0-1,0 0 1,1 0 1,1 0 1,0 0-1,-2 0 1,-1-1-3,2-1 1,0 0 0,-3 0-1,0 1 2,-2-1 0,1 0 0,3-1 1,0 0-7,-4 0 0,0 0 0,4-1 0,0 1 1,-5 0 1,0-1-1,3 0 1,0 0-17,-6 1 1,1 0-1,4-1 1,1-1 15,-2-1 1,0 1 0,-1 0 0,0 0-18,1 0 1,0-1-1,-4 0 1,0 0-7,3 0 1,0 1 0,0-2 0,0-1-3,4 2 1,-1-1 0,-2-1 0,0 0-21,1 1 1,0-2-1,1 1 1,-1 0-7,-1-1 1,0-1 0,8 1-1,1-2-10,-5 0 0,1-1 0,5-1 0,0 0-73,-1-1 0,-1 0 0,-1-2 1,1-2-474,2 0 0,1-1 1,1 0-1,1-1 471,2-2 1,1-1-1,3 0 1,1-1-654,-1-2 0,1-2 782,0-1 0,0-1 0,-1-3 0,1 0 0,0-3 0,0 1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5:46:10.691"/>
    </inkml:context>
    <inkml:brush xml:id="br0">
      <inkml:brushProperty name="width" value="0.05" units="cm"/>
      <inkml:brushProperty name="height" value="0.05" units="cm"/>
      <inkml:brushProperty name="color" value="#E71224"/>
    </inkml:brush>
  </inkml:definitions>
  <inkml:trace contextRef="#ctx0" brushRef="#br0">115 46 20235,'-20'5'-101,"3"-2"0,0 0 0,3-1 657,1 0 1,2-1 173,4-1-28,-1 0 174,4 0-697,0 0 1,4-1 690,0-2-582,4-1 0,-1-1 144,2 0 0,2 3 358,-2 0-443,2-3 1,0 5-74,1-3 0,0 2 0,-1 1 0,1 0 30,0 0 1,2 0-70,0 0 1,5 0-27,0 0 0,1 0 12,4 0 1,-2 0-146,3 0 1,-1 0-17,3 0 0,3 1-172,2 2 0,6-2 67,1 4 1,4 0-160,5 3 0,-4 0 106,3-1 1,-4 1 65,-3 0 1,-1-1 0,-3 2-205,1 1 214,0-5 1,0 8-1,2-6 5,3-1 65,-2 5 1,4-6 0,-6 5-8,-3-1 1,-7-2 25,-1 1-55,0 3 1,-4-2-32,1 4 1,2-3 0,-1 2 71,1-1-114,-2 3 0,1-6 0,-3 2 73,-1-1-80,-5 2 0,1-5 0,-4 1-176,-3-3 208,-3-1 55,0-3 451,-3 0-452,-6 0-307,4 0 219,-8 0-496,5 0 0,-2 0-173,-1 0 1,3 0-449,0 0 1,2-1 306,-2-2 880,4 2 0,-10-6 0,3 3 0</inkml:trace>
  <inkml:trace contextRef="#ctx0" brushRef="#br0" timeOffset="1124">1171 1 20252,'-8'0'120,"0"0"0,1 0 1025,-1 0-488,0 0 120,4 0-414,1 0 1372,3 0-1443,7 0 0,-2 0 121,5 0 0,-2 2 49,0 1-264,0 3 0,-1-2 1,1 4 8,0-1 0,-1 2-150,1 1 1,0-2 58,3 3 1,-3 0-120,2 2-71,-1 2 0,1-2 1,1 2-180,1 1 217,-3 1 0,5-2 0,-3 1-17,1 2 1,-2-2-200,3 2 179,-4-2 0,2 0 1,-4-2-189,-2-1 236,2 1 0,-4-3 131,2 2 0,-1-2 61,-4-3-172,0-1 0,1-2-53,1-3 38,-1-1 1947,2-1-2060,-9 0 146,4 0 1,-6 0 14,6 0-28,1 0 0,-6 1-9,2 1 1,-2 0-39,0 3 0,-1-2-4,0 2 0,-4 0 48,-3 3-2,0-1 1,-10 1 0,1 0 174,-2 3 0,-3-2-107,-4 4 1,1-3 182,-1 3 1,3-4 115,2 1-328,1-1 0,9-2 0,2 0 5,5-2 0,5 0 54,1-3-323,3-1 0,2 2-1014,6-6 476,0 2 0,5-6 1,2 2-590,2-2 1,1-3 1356,2 0 0,1-4 0,4 3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5:46:29.792"/>
    </inkml:context>
    <inkml:brush xml:id="br0">
      <inkml:brushProperty name="width" value="0.05" units="cm"/>
      <inkml:brushProperty name="height" value="0.05" units="cm"/>
      <inkml:brushProperty name="color" value="#E71224"/>
    </inkml:brush>
  </inkml:definitions>
  <inkml:trace contextRef="#ctx0" brushRef="#br0">44 79 24695,'7'0'293,"0"0"1,3 1-369,-1 1 0,1 1-38,0 2 1,-1 4 29,3-2 0,-1 2 0,1 1-41,0 2 51,0-2 1,-1 3-189,-1-4 0,0 1 73,0-3 0,-1 0-163,-1 0 0,-4-2 106,1 0 1,-3-3-1121,3 0 719,-3-1 1,0-1 645,-4 0 0,-5-3 0,-4-1 0</inkml:trace>
  <inkml:trace contextRef="#ctx0" brushRef="#br0" timeOffset="268">1 415 20324,'0'7'0,"0"0"0,1 0 391,1 1 0,0-1 1,2-1 249,2-1 21,0 1 1,1-2-251,1 3 0,-1-2-181,0 0 0,3-3-285,2 3 1,-1 0 104,1 2 1,0-2-121,2 0 0,1-1 100,-1 3 0,3 0-1779,3-2 1748,0-2 0,8-3 0,1 0 0</inkml:trace>
  <inkml:trace contextRef="#ctx0" brushRef="#br0" timeOffset="1277">1002 0 20210,'-7'0'28,"2"0"463,0 0 705,4 0-513,-5 0-347,2 0-134,0 0-6,0 0 0,4 3-76,-3-1 1,2 4 36,-1-2 1,1 3 2,1 0 1,0 3 41,0 2 0,0 5-26,0 2 1,0 5-102,0 2 1,0 5 102,0 2 0,0 6-329,0 4 1,0 0 109,0 2 1,0-2-437,0-2 1,1-6-38,1-7 0,2-8-233,4-5 0,1-8 93,1 0 1,-3-5-1012,-2 1 1665,-1-3 0,3 4 0,1 0 0</inkml:trace>
  <inkml:trace contextRef="#ctx0" brushRef="#br0" timeOffset="2160">795 251 20373,'-4'0'759,"-3"-4"264,3 4-298,0-4-223,1 4-267,3 0 1,3-2-99,2 0 0,4-2 55,0 2 1,4-2-110,-1-3 1,4 1 183,1-1 0,3 2-355,-1-5 0,1 0-109,2 0 1,-1 0-80,1 0 0,-2 2 65,-1-1 1,-1 2-45,-4 2 1,-3 2-273,-1 3 134,1-3 366,-6 2 0,1-2-185,-6 6 214,0-2-6,0 5 288,0-5-227,-3 5 1,0-4 78,-2 2 1,-1-1-199,1 2 0,-1-1 85,-2 4 1,-1-1-143,-1 3 0,0-1 124,0 3 0,0-3-93,-2 3 0,-1-2 14,1 2 1,-2-3-24,0 3 1,0 0 60,-1 2 1,1 1 0,0 2 1,-1-1-30,1 3 1,0 0 21,-1 3 0,4-1 139,-1 0 1,2 1-132,-2-1 0,6-3 327,-1-4-1,4-3 239,0-7-391,3-1 1,3-3 80,2-3 0,1-3-59,2-4 1,0-2-44,1 0 1,2-3-83,3-1 1,4 0 79,1-3 0,-1 2-81,1-2 1,0 2-8,3-2 0,0 2-137,2-5 0,-2 5 40,2-5 1,-2 5-167,0-2 0,-3 3 1,-2-1-137,-2 2 1,1 4 130,-7 1 61,1 3 0,-3 2-169,0 0 192,-3 3 137,-1-1-128,-3 3 371,0 3 1,-1-2 522,-1 2-486,1 1 125,-5-4-244,5 7 0,-2-6-89,3 4 0,0-3 170,0 3-150,-3 0 0,2 3-14,-2 1 1,3-1-9,0 2 1,0 1-93,3 1 1,-2 2 92,1 0 0,2 3-239,1-1 1,0 6 75,0-3 0,2 2-575,0-4 1,1 0 123,1-3 0,1-1-496,0-1 1057,3-1 0,-2-7 0,3-1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5:46:32.909"/>
    </inkml:context>
    <inkml:brush xml:id="br0">
      <inkml:brushProperty name="width" value="0.05" units="cm"/>
      <inkml:brushProperty name="height" value="0.05" units="cm"/>
      <inkml:brushProperty name="color" value="#E71224"/>
    </inkml:brush>
  </inkml:definitions>
  <inkml:trace contextRef="#ctx0" brushRef="#br0">255 100 20241,'0'-4'49,"-1"-1"327,-2 2-217,3-2 0,-4 3 0,4-2 341,-3 1 248,2-3-415,-2 6 0,3-4-55,0 1 0,-1 2 80,-1-1 86,1 1-317,-2 1 109,3 3 0,0 2-50,0 5 1,-2 1 12,-1 3 1,1 4-142,2 4 0,-1 0 29,-1 4 0,1 4-124,-1 3 0,0 4-306,0 3 0,1 2 209,-2 5 1,3-3-436,0-1 1,0-6 287,0-3 0,3-11-604,2-4 0,1-7 339,1-8 0,0-1-530,0-6 1076,1-1 0,-1-6 0,0-1 0</inkml:trace>
  <inkml:trace contextRef="#ctx0" brushRef="#br0" timeOffset="337">26 429 20203,'-8'0'60,"1"0"1,3-1 425,-1-1 0,4-3 171,1-4-342,3 1 1,8-6-52,0 2 1,4-1-47,1-1 1,3-1-120,2 1 1,2-2 70,-1 2 0,1-2-291,-4 4 0,1-2 32,2 0 1,-1 1-359,-2 1 1,-2-1 114,-3 3 0,1-2-142,-1 3 1,0-1 3,1 3 1,-1 3-816,0 2 1285,-3 1 0,0 1 0,-4 0 0</inkml:trace>
  <inkml:trace contextRef="#ctx0" brushRef="#br0" timeOffset="602">362 343 20575,'-7'4'2013,"3"3"-1747,-3-6 0,7 2-161,0-3-62,3 0 0,8-3 0,1-1-33,1 0 31,2-3 0,-1 3 0,0-2-473,0 1 1,1 0 283,-1 2-542,0 1 0,0-1 211,-2 1 0,-2 0 479,-3 2 0,0 0 0,1 0 0</inkml:trace>
  <inkml:trace contextRef="#ctx0" brushRef="#br0" timeOffset="844">469 472 20222,'-2'14'217,"-1"1"0,1-1 1,2 0 373,0-3 0,3 2-78,2-3 1,4 2-68,3-3-434,2 1 0,0-4 0,0 0 317,1-2-576,-1-2 1,0 4 0,1-4-424,-1 0 0,-2 1 202,0-1 18,0 0 1,0-2 0,-1 0 449,-1 0 0,0-3 0,-3-1 0</inkml:trace>
  <inkml:trace contextRef="#ctx0" brushRef="#br0" timeOffset="1087">634 36 20265,'-5'0'2195,"0"0"-1651,3 0-334,-4 0 1,5 1-530,-1 1 1,1 2 220,1 3-1050,0-3 0,3 2 216,2-1 932,1 2 0,2 0 0,-1 0 0</inkml:trace>
  <inkml:trace contextRef="#ctx0" brushRef="#br0" timeOffset="1200">698 14 24512,'10'-7'0,"1"0"0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F568516-CC1D-F04A-BBF9-90D5FE4638B3}" type="datetimeFigureOut">
              <a:rPr kumimoji="1" lang="ja-JP" altLang="en-US" smtClean="0"/>
              <a:t>2023/1/16</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C5AB420-155D-8E4B-956A-A04BDAA06597}" type="slidenum">
              <a:rPr kumimoji="1" lang="ja-JP" altLang="en-US" smtClean="0"/>
              <a:t>‹#›</a:t>
            </a:fld>
            <a:endParaRPr kumimoji="1" lang="ja-JP" altLang="en-US"/>
          </a:p>
        </p:txBody>
      </p:sp>
    </p:spTree>
    <p:extLst>
      <p:ext uri="{BB962C8B-B14F-4D97-AF65-F5344CB8AC3E}">
        <p14:creationId xmlns:p14="http://schemas.microsoft.com/office/powerpoint/2010/main" val="59380705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b="1" i="0">
                <a:solidFill>
                  <a:srgbClr val="484848"/>
                </a:solidFill>
                <a:effectLst/>
                <a:latin typeface="MS PMincho" panose="02020600040205080304" pitchFamily="18" charset="-128"/>
                <a:ea typeface="MS PMincho" panose="02020600040205080304" pitchFamily="18" charset="-128"/>
              </a:rPr>
              <a:t>渋谷店や新宿店で品切れのものが町田店にはしれっと残っていることがある！</a:t>
            </a:r>
            <a:endParaRPr lang="en-US" altLang="ja-JP" b="1" i="0">
              <a:solidFill>
                <a:srgbClr val="484848"/>
              </a:solidFill>
              <a:effectLst/>
              <a:latin typeface="MS PMincho" panose="02020600040205080304" pitchFamily="18" charset="-128"/>
              <a:ea typeface="MS PMincho" panose="02020600040205080304" pitchFamily="18" charset="-128"/>
            </a:endParaRPr>
          </a:p>
          <a:p>
            <a:r>
              <a:rPr kumimoji="1" lang="ja-JP" altLang="en-US" b="1" i="0">
                <a:solidFill>
                  <a:srgbClr val="484848"/>
                </a:solidFill>
                <a:effectLst/>
                <a:latin typeface="MS PMincho" panose="02020600040205080304" pitchFamily="18" charset="-128"/>
                <a:ea typeface="MS PMincho" panose="02020600040205080304" pitchFamily="18" charset="-128"/>
              </a:rPr>
              <a:t>他人と服が被りたくない人におすすめ</a:t>
            </a:r>
            <a:endParaRPr kumimoji="1" lang="en-US" altLang="ja-JP" b="1" i="0">
              <a:solidFill>
                <a:srgbClr val="484848"/>
              </a:solidFill>
              <a:effectLst/>
              <a:latin typeface="MS PMincho" panose="02020600040205080304" pitchFamily="18" charset="-128"/>
              <a:ea typeface="MS PMincho" panose="02020600040205080304" pitchFamily="18" charset="-128"/>
            </a:endParaRPr>
          </a:p>
          <a:p>
            <a:r>
              <a:rPr lang="ja-JP" altLang="en-US" b="1" i="0">
                <a:solidFill>
                  <a:srgbClr val="484848"/>
                </a:solidFill>
                <a:effectLst/>
                <a:latin typeface="MS PMincho" panose="02020600040205080304" pitchFamily="18" charset="-128"/>
                <a:ea typeface="MS PMincho" panose="02020600040205080304" pitchFamily="18" charset="-128"/>
              </a:rPr>
              <a:t>町田・新宿間は</a:t>
            </a:r>
            <a:r>
              <a:rPr lang="en-US" altLang="ja-JP" b="1" i="0">
                <a:solidFill>
                  <a:srgbClr val="484848"/>
                </a:solidFill>
                <a:effectLst/>
                <a:latin typeface="MS PMincho" panose="02020600040205080304" pitchFamily="18" charset="-128"/>
                <a:ea typeface="MS PMincho" panose="02020600040205080304" pitchFamily="18" charset="-128"/>
              </a:rPr>
              <a:t>35</a:t>
            </a:r>
            <a:r>
              <a:rPr lang="ja-JP" altLang="en-US" b="1" i="0">
                <a:solidFill>
                  <a:srgbClr val="484848"/>
                </a:solidFill>
                <a:effectLst/>
                <a:latin typeface="MS PMincho" panose="02020600040205080304" pitchFamily="18" charset="-128"/>
                <a:ea typeface="MS PMincho" panose="02020600040205080304" pitchFamily="18" charset="-128"/>
              </a:rPr>
              <a:t>分。横浜駅まで</a:t>
            </a:r>
            <a:r>
              <a:rPr lang="en-US" altLang="ja-JP" b="1" i="0">
                <a:solidFill>
                  <a:srgbClr val="484848"/>
                </a:solidFill>
                <a:effectLst/>
                <a:latin typeface="MS PMincho" panose="02020600040205080304" pitchFamily="18" charset="-128"/>
                <a:ea typeface="MS PMincho" panose="02020600040205080304" pitchFamily="18" charset="-128"/>
              </a:rPr>
              <a:t>30</a:t>
            </a:r>
            <a:r>
              <a:rPr lang="ja-JP" altLang="en-US" b="1" i="0">
                <a:solidFill>
                  <a:srgbClr val="484848"/>
                </a:solidFill>
                <a:effectLst/>
                <a:latin typeface="MS PMincho" panose="02020600040205080304" pitchFamily="18" charset="-128"/>
                <a:ea typeface="MS PMincho" panose="02020600040205080304" pitchFamily="18" charset="-128"/>
              </a:rPr>
              <a:t>分。箱根湯本まで</a:t>
            </a:r>
            <a:r>
              <a:rPr lang="en-US" altLang="ja-JP" b="1" i="0">
                <a:solidFill>
                  <a:srgbClr val="484848"/>
                </a:solidFill>
                <a:effectLst/>
                <a:latin typeface="MS PMincho" panose="02020600040205080304" pitchFamily="18" charset="-128"/>
                <a:ea typeface="MS PMincho" panose="02020600040205080304" pitchFamily="18" charset="-128"/>
              </a:rPr>
              <a:t>1</a:t>
            </a:r>
            <a:r>
              <a:rPr lang="ja-JP" altLang="en-US" b="1" i="0">
                <a:solidFill>
                  <a:srgbClr val="484848"/>
                </a:solidFill>
                <a:effectLst/>
                <a:latin typeface="MS PMincho" panose="02020600040205080304" pitchFamily="18" charset="-128"/>
                <a:ea typeface="MS PMincho" panose="02020600040205080304" pitchFamily="18" charset="-128"/>
              </a:rPr>
              <a:t>時間</a:t>
            </a:r>
            <a:r>
              <a:rPr lang="en-US" altLang="ja-JP" b="1" i="0">
                <a:solidFill>
                  <a:srgbClr val="484848"/>
                </a:solidFill>
                <a:effectLst/>
                <a:latin typeface="MS PMincho" panose="02020600040205080304" pitchFamily="18" charset="-128"/>
                <a:ea typeface="MS PMincho" panose="02020600040205080304" pitchFamily="18" charset="-128"/>
              </a:rPr>
              <a:t>20</a:t>
            </a:r>
            <a:r>
              <a:rPr lang="ja-JP" altLang="en-US" b="1" i="0">
                <a:solidFill>
                  <a:srgbClr val="484848"/>
                </a:solidFill>
                <a:effectLst/>
                <a:latin typeface="MS PMincho" panose="02020600040205080304" pitchFamily="18" charset="-128"/>
                <a:ea typeface="MS PMincho" panose="02020600040205080304" pitchFamily="18" charset="-128"/>
              </a:rPr>
              <a:t>分。江ノ島まで</a:t>
            </a:r>
            <a:r>
              <a:rPr lang="en-US" altLang="ja-JP" b="1" i="0">
                <a:solidFill>
                  <a:srgbClr val="484848"/>
                </a:solidFill>
                <a:effectLst/>
                <a:latin typeface="MS PMincho" panose="02020600040205080304" pitchFamily="18" charset="-128"/>
                <a:ea typeface="MS PMincho" panose="02020600040205080304" pitchFamily="18" charset="-128"/>
              </a:rPr>
              <a:t>40</a:t>
            </a:r>
            <a:r>
              <a:rPr lang="ja-JP" altLang="en-US" b="1" i="0">
                <a:solidFill>
                  <a:srgbClr val="484848"/>
                </a:solidFill>
                <a:effectLst/>
                <a:latin typeface="MS PMincho" panose="02020600040205080304" pitchFamily="18" charset="-128"/>
                <a:ea typeface="MS PMincho" panose="02020600040205080304" pitchFamily="18" charset="-128"/>
              </a:rPr>
              <a:t>分。そのため休日に観光地に行きやすい</a:t>
            </a:r>
            <a:endParaRPr lang="en-US" altLang="ja-JP" sz="1200" b="1" i="0">
              <a:solidFill>
                <a:srgbClr val="484848"/>
              </a:solidFill>
              <a:effectLst/>
              <a:latin typeface="MS PMincho" panose="02020600040205080304" pitchFamily="18" charset="-128"/>
              <a:ea typeface="MS PMincho" panose="02020600040205080304" pitchFamily="18" charset="-128"/>
            </a:endParaRPr>
          </a:p>
          <a:p>
            <a:r>
              <a:rPr lang="ja-JP" altLang="en-US" sz="1200">
                <a:latin typeface="MS PMincho" panose="02020600040205080304" pitchFamily="18" charset="-128"/>
                <a:ea typeface="MS PMincho" panose="02020600040205080304" pitchFamily="18" charset="-128"/>
              </a:rPr>
              <a:t>町田は、小田急ロマンスカーが通っているため、休日などに気軽に箱根などに行きやすい。また、都心へのアクセスが良い！</a:t>
            </a:r>
            <a:endParaRPr lang="en-US" altLang="ja-JP" b="1" i="0">
              <a:solidFill>
                <a:srgbClr val="484848"/>
              </a:solidFill>
              <a:effectLst/>
              <a:latin typeface="MS PMincho" panose="02020600040205080304" pitchFamily="18" charset="-128"/>
              <a:ea typeface="MS PMincho" panose="02020600040205080304" pitchFamily="18" charset="-128"/>
            </a:endParaRPr>
          </a:p>
          <a:p>
            <a:r>
              <a:rPr lang="ja-JP" altLang="en-US" b="0" i="0">
                <a:solidFill>
                  <a:srgbClr val="333333"/>
                </a:solidFill>
                <a:effectLst/>
                <a:latin typeface="MS PMincho" panose="02020600040205080304" pitchFamily="18" charset="-128"/>
                <a:ea typeface="MS PMincho" panose="02020600040205080304" pitchFamily="18" charset="-128"/>
              </a:rPr>
              <a:t>写真の新東京百景、日本の公園</a:t>
            </a:r>
            <a:r>
              <a:rPr lang="en-US" altLang="ja-JP" b="0" i="0">
                <a:solidFill>
                  <a:srgbClr val="333333"/>
                </a:solidFill>
                <a:effectLst/>
                <a:latin typeface="MS PMincho" panose="02020600040205080304" pitchFamily="18" charset="-128"/>
                <a:ea typeface="MS PMincho" panose="02020600040205080304" pitchFamily="18" charset="-128"/>
              </a:rPr>
              <a:t>100</a:t>
            </a:r>
            <a:r>
              <a:rPr lang="ja-JP" altLang="en-US" b="0" i="0">
                <a:solidFill>
                  <a:srgbClr val="333333"/>
                </a:solidFill>
                <a:effectLst/>
                <a:latin typeface="MS PMincho" panose="02020600040205080304" pitchFamily="18" charset="-128"/>
                <a:ea typeface="MS PMincho" panose="02020600040205080304" pitchFamily="18" charset="-128"/>
              </a:rPr>
              <a:t>選、さらに東京都指定名称にも選ばれている「薬師池公園」は、町田を代表する公園の一つです。</a:t>
            </a:r>
            <a:endParaRPr kumimoji="1" lang="ja-JP" altLang="en-US">
              <a:latin typeface="MS PMincho" panose="02020600040205080304" pitchFamily="18" charset="-128"/>
              <a:ea typeface="MS PMincho" panose="02020600040205080304" pitchFamily="18" charset="-128"/>
            </a:endParaRPr>
          </a:p>
        </p:txBody>
      </p:sp>
      <p:sp>
        <p:nvSpPr>
          <p:cNvPr id="4" name="スライド番号プレースホルダー 3"/>
          <p:cNvSpPr>
            <a:spLocks noGrp="1"/>
          </p:cNvSpPr>
          <p:nvPr>
            <p:ph type="sldNum" sz="quarter" idx="5"/>
          </p:nvPr>
        </p:nvSpPr>
        <p:spPr/>
        <p:txBody>
          <a:bodyPr/>
          <a:lstStyle/>
          <a:p>
            <a:fld id="{9C5AB420-155D-8E4B-956A-A04BDAA06597}" type="slidenum">
              <a:rPr kumimoji="1" lang="ja-JP" altLang="en-US" smtClean="0"/>
              <a:t>7</a:t>
            </a:fld>
            <a:endParaRPr kumimoji="1" lang="ja-JP" altLang="en-US"/>
          </a:p>
        </p:txBody>
      </p:sp>
    </p:spTree>
    <p:extLst>
      <p:ext uri="{BB962C8B-B14F-4D97-AF65-F5344CB8AC3E}">
        <p14:creationId xmlns:p14="http://schemas.microsoft.com/office/powerpoint/2010/main" val="4204774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5D04704-1EB5-974E-1D76-D3EA18570D6E}"/>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22271574-5FDB-B0D4-6395-B1D538A0A64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7CBA280D-FB0D-BAB0-9825-4894148F4A98}"/>
              </a:ext>
            </a:extLst>
          </p:cNvPr>
          <p:cNvSpPr>
            <a:spLocks noGrp="1"/>
          </p:cNvSpPr>
          <p:nvPr>
            <p:ph type="dt" sz="half" idx="10"/>
          </p:nvPr>
        </p:nvSpPr>
        <p:spPr/>
        <p:txBody>
          <a:bodyPr/>
          <a:lstStyle/>
          <a:p>
            <a:fld id="{7FF09EE1-82F0-44BC-B45D-29E2E35EBD9D}" type="datetimeFigureOut">
              <a:rPr kumimoji="1" lang="ja-JP" altLang="en-US" smtClean="0"/>
              <a:t>2023/1/16</a:t>
            </a:fld>
            <a:endParaRPr kumimoji="1" lang="ja-JP" altLang="en-US"/>
          </a:p>
        </p:txBody>
      </p:sp>
      <p:sp>
        <p:nvSpPr>
          <p:cNvPr id="5" name="フッター プレースホルダー 4">
            <a:extLst>
              <a:ext uri="{FF2B5EF4-FFF2-40B4-BE49-F238E27FC236}">
                <a16:creationId xmlns:a16="http://schemas.microsoft.com/office/drawing/2014/main" id="{DBA4B6BF-FA75-5CD5-73F3-CDBF35D109D0}"/>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793F5E35-7AFF-1C91-42C4-A780A3ABF8B2}"/>
              </a:ext>
            </a:extLst>
          </p:cNvPr>
          <p:cNvSpPr>
            <a:spLocks noGrp="1"/>
          </p:cNvSpPr>
          <p:nvPr>
            <p:ph type="sldNum" sz="quarter" idx="12"/>
          </p:nvPr>
        </p:nvSpPr>
        <p:spPr/>
        <p:txBody>
          <a:bodyPr/>
          <a:lstStyle/>
          <a:p>
            <a:fld id="{00D3577C-8A35-49FB-B26B-80B8924016A4}" type="slidenum">
              <a:rPr kumimoji="1" lang="ja-JP" altLang="en-US" smtClean="0"/>
              <a:t>‹#›</a:t>
            </a:fld>
            <a:endParaRPr kumimoji="1" lang="ja-JP" altLang="en-US"/>
          </a:p>
        </p:txBody>
      </p:sp>
    </p:spTree>
    <p:extLst>
      <p:ext uri="{BB962C8B-B14F-4D97-AF65-F5344CB8AC3E}">
        <p14:creationId xmlns:p14="http://schemas.microsoft.com/office/powerpoint/2010/main" val="13558630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991EAAA-D65B-47EB-895E-A42C9294B123}"/>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AC47F684-E93C-5DDA-6178-97C598A3BECF}"/>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5C139657-C2AB-5B9F-07CC-CC92E2495763}"/>
              </a:ext>
            </a:extLst>
          </p:cNvPr>
          <p:cNvSpPr>
            <a:spLocks noGrp="1"/>
          </p:cNvSpPr>
          <p:nvPr>
            <p:ph type="dt" sz="half" idx="10"/>
          </p:nvPr>
        </p:nvSpPr>
        <p:spPr/>
        <p:txBody>
          <a:bodyPr/>
          <a:lstStyle/>
          <a:p>
            <a:fld id="{7FF09EE1-82F0-44BC-B45D-29E2E35EBD9D}" type="datetimeFigureOut">
              <a:rPr kumimoji="1" lang="ja-JP" altLang="en-US" smtClean="0"/>
              <a:t>2023/1/16</a:t>
            </a:fld>
            <a:endParaRPr kumimoji="1" lang="ja-JP" altLang="en-US"/>
          </a:p>
        </p:txBody>
      </p:sp>
      <p:sp>
        <p:nvSpPr>
          <p:cNvPr id="5" name="フッター プレースホルダー 4">
            <a:extLst>
              <a:ext uri="{FF2B5EF4-FFF2-40B4-BE49-F238E27FC236}">
                <a16:creationId xmlns:a16="http://schemas.microsoft.com/office/drawing/2014/main" id="{DBBC4C84-A110-7174-2685-6145361ED48A}"/>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F83DB153-6ED0-B030-7236-CC2F897E1859}"/>
              </a:ext>
            </a:extLst>
          </p:cNvPr>
          <p:cNvSpPr>
            <a:spLocks noGrp="1"/>
          </p:cNvSpPr>
          <p:nvPr>
            <p:ph type="sldNum" sz="quarter" idx="12"/>
          </p:nvPr>
        </p:nvSpPr>
        <p:spPr/>
        <p:txBody>
          <a:bodyPr/>
          <a:lstStyle/>
          <a:p>
            <a:fld id="{00D3577C-8A35-49FB-B26B-80B8924016A4}" type="slidenum">
              <a:rPr kumimoji="1" lang="ja-JP" altLang="en-US" smtClean="0"/>
              <a:t>‹#›</a:t>
            </a:fld>
            <a:endParaRPr kumimoji="1" lang="ja-JP" altLang="en-US"/>
          </a:p>
        </p:txBody>
      </p:sp>
    </p:spTree>
    <p:extLst>
      <p:ext uri="{BB962C8B-B14F-4D97-AF65-F5344CB8AC3E}">
        <p14:creationId xmlns:p14="http://schemas.microsoft.com/office/powerpoint/2010/main" val="31666210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BADE3049-5799-1F72-2D15-5F8854DC518B}"/>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5EE9B7A9-3B18-1400-094A-13AA09F520E3}"/>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613A3C6F-A165-13EF-0E26-90CDE29E2A4D}"/>
              </a:ext>
            </a:extLst>
          </p:cNvPr>
          <p:cNvSpPr>
            <a:spLocks noGrp="1"/>
          </p:cNvSpPr>
          <p:nvPr>
            <p:ph type="dt" sz="half" idx="10"/>
          </p:nvPr>
        </p:nvSpPr>
        <p:spPr/>
        <p:txBody>
          <a:bodyPr/>
          <a:lstStyle/>
          <a:p>
            <a:fld id="{7FF09EE1-82F0-44BC-B45D-29E2E35EBD9D}" type="datetimeFigureOut">
              <a:rPr kumimoji="1" lang="ja-JP" altLang="en-US" smtClean="0"/>
              <a:t>2023/1/16</a:t>
            </a:fld>
            <a:endParaRPr kumimoji="1" lang="ja-JP" altLang="en-US"/>
          </a:p>
        </p:txBody>
      </p:sp>
      <p:sp>
        <p:nvSpPr>
          <p:cNvPr id="5" name="フッター プレースホルダー 4">
            <a:extLst>
              <a:ext uri="{FF2B5EF4-FFF2-40B4-BE49-F238E27FC236}">
                <a16:creationId xmlns:a16="http://schemas.microsoft.com/office/drawing/2014/main" id="{188FDCB0-A4E0-A461-DD18-AFFB82880090}"/>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6A70CFC4-20E5-76DB-3489-89D0A24EC85A}"/>
              </a:ext>
            </a:extLst>
          </p:cNvPr>
          <p:cNvSpPr>
            <a:spLocks noGrp="1"/>
          </p:cNvSpPr>
          <p:nvPr>
            <p:ph type="sldNum" sz="quarter" idx="12"/>
          </p:nvPr>
        </p:nvSpPr>
        <p:spPr/>
        <p:txBody>
          <a:bodyPr/>
          <a:lstStyle/>
          <a:p>
            <a:fld id="{00D3577C-8A35-49FB-B26B-80B8924016A4}" type="slidenum">
              <a:rPr kumimoji="1" lang="ja-JP" altLang="en-US" smtClean="0"/>
              <a:t>‹#›</a:t>
            </a:fld>
            <a:endParaRPr kumimoji="1" lang="ja-JP" altLang="en-US"/>
          </a:p>
        </p:txBody>
      </p:sp>
    </p:spTree>
    <p:extLst>
      <p:ext uri="{BB962C8B-B14F-4D97-AF65-F5344CB8AC3E}">
        <p14:creationId xmlns:p14="http://schemas.microsoft.com/office/powerpoint/2010/main" val="3495051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E79624D-A894-E99F-25F3-0558A1A0B242}"/>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E51305DF-D8DD-98D1-0E04-9B25C5FC9675}"/>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E7A8F978-3C9B-B06C-3B0A-97154440C94A}"/>
              </a:ext>
            </a:extLst>
          </p:cNvPr>
          <p:cNvSpPr>
            <a:spLocks noGrp="1"/>
          </p:cNvSpPr>
          <p:nvPr>
            <p:ph type="dt" sz="half" idx="10"/>
          </p:nvPr>
        </p:nvSpPr>
        <p:spPr/>
        <p:txBody>
          <a:bodyPr/>
          <a:lstStyle/>
          <a:p>
            <a:fld id="{7FF09EE1-82F0-44BC-B45D-29E2E35EBD9D}" type="datetimeFigureOut">
              <a:rPr kumimoji="1" lang="ja-JP" altLang="en-US" smtClean="0"/>
              <a:t>2023/1/16</a:t>
            </a:fld>
            <a:endParaRPr kumimoji="1" lang="ja-JP" altLang="en-US"/>
          </a:p>
        </p:txBody>
      </p:sp>
      <p:sp>
        <p:nvSpPr>
          <p:cNvPr id="5" name="フッター プレースホルダー 4">
            <a:extLst>
              <a:ext uri="{FF2B5EF4-FFF2-40B4-BE49-F238E27FC236}">
                <a16:creationId xmlns:a16="http://schemas.microsoft.com/office/drawing/2014/main" id="{1F6A8CD2-EC28-17D9-D05E-937FE8595976}"/>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7A70A3E1-549F-54E1-E761-200E99DF4084}"/>
              </a:ext>
            </a:extLst>
          </p:cNvPr>
          <p:cNvSpPr>
            <a:spLocks noGrp="1"/>
          </p:cNvSpPr>
          <p:nvPr>
            <p:ph type="sldNum" sz="quarter" idx="12"/>
          </p:nvPr>
        </p:nvSpPr>
        <p:spPr/>
        <p:txBody>
          <a:bodyPr/>
          <a:lstStyle/>
          <a:p>
            <a:fld id="{00D3577C-8A35-49FB-B26B-80B8924016A4}" type="slidenum">
              <a:rPr kumimoji="1" lang="ja-JP" altLang="en-US" smtClean="0"/>
              <a:t>‹#›</a:t>
            </a:fld>
            <a:endParaRPr kumimoji="1" lang="ja-JP" altLang="en-US"/>
          </a:p>
        </p:txBody>
      </p:sp>
    </p:spTree>
    <p:extLst>
      <p:ext uri="{BB962C8B-B14F-4D97-AF65-F5344CB8AC3E}">
        <p14:creationId xmlns:p14="http://schemas.microsoft.com/office/powerpoint/2010/main" val="9545842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896F2F7-EB49-E24B-9C79-1E9C13B190F6}"/>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DC06ECFA-E8DE-A457-7227-EE85E8C6F96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D835063C-0BB5-795E-19BD-67CAE710CD9E}"/>
              </a:ext>
            </a:extLst>
          </p:cNvPr>
          <p:cNvSpPr>
            <a:spLocks noGrp="1"/>
          </p:cNvSpPr>
          <p:nvPr>
            <p:ph type="dt" sz="half" idx="10"/>
          </p:nvPr>
        </p:nvSpPr>
        <p:spPr/>
        <p:txBody>
          <a:bodyPr/>
          <a:lstStyle/>
          <a:p>
            <a:fld id="{7FF09EE1-82F0-44BC-B45D-29E2E35EBD9D}" type="datetimeFigureOut">
              <a:rPr kumimoji="1" lang="ja-JP" altLang="en-US" smtClean="0"/>
              <a:t>2023/1/16</a:t>
            </a:fld>
            <a:endParaRPr kumimoji="1" lang="ja-JP" altLang="en-US"/>
          </a:p>
        </p:txBody>
      </p:sp>
      <p:sp>
        <p:nvSpPr>
          <p:cNvPr id="5" name="フッター プレースホルダー 4">
            <a:extLst>
              <a:ext uri="{FF2B5EF4-FFF2-40B4-BE49-F238E27FC236}">
                <a16:creationId xmlns:a16="http://schemas.microsoft.com/office/drawing/2014/main" id="{28E96D7D-A762-7414-47D7-2491A68D06D3}"/>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DF598134-8B45-500F-4033-AFD2C005D3A0}"/>
              </a:ext>
            </a:extLst>
          </p:cNvPr>
          <p:cNvSpPr>
            <a:spLocks noGrp="1"/>
          </p:cNvSpPr>
          <p:nvPr>
            <p:ph type="sldNum" sz="quarter" idx="12"/>
          </p:nvPr>
        </p:nvSpPr>
        <p:spPr/>
        <p:txBody>
          <a:bodyPr/>
          <a:lstStyle/>
          <a:p>
            <a:fld id="{00D3577C-8A35-49FB-B26B-80B8924016A4}" type="slidenum">
              <a:rPr kumimoji="1" lang="ja-JP" altLang="en-US" smtClean="0"/>
              <a:t>‹#›</a:t>
            </a:fld>
            <a:endParaRPr kumimoji="1" lang="ja-JP" altLang="en-US"/>
          </a:p>
        </p:txBody>
      </p:sp>
    </p:spTree>
    <p:extLst>
      <p:ext uri="{BB962C8B-B14F-4D97-AF65-F5344CB8AC3E}">
        <p14:creationId xmlns:p14="http://schemas.microsoft.com/office/powerpoint/2010/main" val="4996819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25A5B50-6107-76EC-4C2B-6B143A2234C0}"/>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FC835739-1D1D-361C-C20D-12A361EBB114}"/>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5862A335-5533-F034-0A3C-6482C402863D}"/>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142874E8-1E76-C4CA-5D65-37700F50F42D}"/>
              </a:ext>
            </a:extLst>
          </p:cNvPr>
          <p:cNvSpPr>
            <a:spLocks noGrp="1"/>
          </p:cNvSpPr>
          <p:nvPr>
            <p:ph type="dt" sz="half" idx="10"/>
          </p:nvPr>
        </p:nvSpPr>
        <p:spPr/>
        <p:txBody>
          <a:bodyPr/>
          <a:lstStyle/>
          <a:p>
            <a:fld id="{7FF09EE1-82F0-44BC-B45D-29E2E35EBD9D}" type="datetimeFigureOut">
              <a:rPr kumimoji="1" lang="ja-JP" altLang="en-US" smtClean="0"/>
              <a:t>2023/1/16</a:t>
            </a:fld>
            <a:endParaRPr kumimoji="1" lang="ja-JP" altLang="en-US"/>
          </a:p>
        </p:txBody>
      </p:sp>
      <p:sp>
        <p:nvSpPr>
          <p:cNvPr id="6" name="フッター プレースホルダー 5">
            <a:extLst>
              <a:ext uri="{FF2B5EF4-FFF2-40B4-BE49-F238E27FC236}">
                <a16:creationId xmlns:a16="http://schemas.microsoft.com/office/drawing/2014/main" id="{0984CEB4-5D44-5722-982E-88663B955F98}"/>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7151B7CA-6135-1CF3-18CC-DB3F79682D3D}"/>
              </a:ext>
            </a:extLst>
          </p:cNvPr>
          <p:cNvSpPr>
            <a:spLocks noGrp="1"/>
          </p:cNvSpPr>
          <p:nvPr>
            <p:ph type="sldNum" sz="quarter" idx="12"/>
          </p:nvPr>
        </p:nvSpPr>
        <p:spPr/>
        <p:txBody>
          <a:bodyPr/>
          <a:lstStyle/>
          <a:p>
            <a:fld id="{00D3577C-8A35-49FB-B26B-80B8924016A4}" type="slidenum">
              <a:rPr kumimoji="1" lang="ja-JP" altLang="en-US" smtClean="0"/>
              <a:t>‹#›</a:t>
            </a:fld>
            <a:endParaRPr kumimoji="1" lang="ja-JP" altLang="en-US"/>
          </a:p>
        </p:txBody>
      </p:sp>
    </p:spTree>
    <p:extLst>
      <p:ext uri="{BB962C8B-B14F-4D97-AF65-F5344CB8AC3E}">
        <p14:creationId xmlns:p14="http://schemas.microsoft.com/office/powerpoint/2010/main" val="26116413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A94D618-E047-1CAE-A453-835027D0BCE7}"/>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B44AABD8-FB9B-2002-3D72-0F22FCE24B1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ADD7B32F-4E52-7D67-0E8A-10E299016DDA}"/>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BB07E1A3-F857-A725-C689-F2395A4DBA2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73B488E5-B821-88E3-E368-85164D7B4017}"/>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F9D06F36-A15B-A6B1-D97F-B7906316688A}"/>
              </a:ext>
            </a:extLst>
          </p:cNvPr>
          <p:cNvSpPr>
            <a:spLocks noGrp="1"/>
          </p:cNvSpPr>
          <p:nvPr>
            <p:ph type="dt" sz="half" idx="10"/>
          </p:nvPr>
        </p:nvSpPr>
        <p:spPr/>
        <p:txBody>
          <a:bodyPr/>
          <a:lstStyle/>
          <a:p>
            <a:fld id="{7FF09EE1-82F0-44BC-B45D-29E2E35EBD9D}" type="datetimeFigureOut">
              <a:rPr kumimoji="1" lang="ja-JP" altLang="en-US" smtClean="0"/>
              <a:t>2023/1/16</a:t>
            </a:fld>
            <a:endParaRPr kumimoji="1" lang="ja-JP" altLang="en-US"/>
          </a:p>
        </p:txBody>
      </p:sp>
      <p:sp>
        <p:nvSpPr>
          <p:cNvPr id="8" name="フッター プレースホルダー 7">
            <a:extLst>
              <a:ext uri="{FF2B5EF4-FFF2-40B4-BE49-F238E27FC236}">
                <a16:creationId xmlns:a16="http://schemas.microsoft.com/office/drawing/2014/main" id="{7749AC3E-2253-A53C-D699-EE773B67F5BB}"/>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024818D8-D6C5-51F7-3217-4B5BF5170D32}"/>
              </a:ext>
            </a:extLst>
          </p:cNvPr>
          <p:cNvSpPr>
            <a:spLocks noGrp="1"/>
          </p:cNvSpPr>
          <p:nvPr>
            <p:ph type="sldNum" sz="quarter" idx="12"/>
          </p:nvPr>
        </p:nvSpPr>
        <p:spPr/>
        <p:txBody>
          <a:bodyPr/>
          <a:lstStyle/>
          <a:p>
            <a:fld id="{00D3577C-8A35-49FB-B26B-80B8924016A4}" type="slidenum">
              <a:rPr kumimoji="1" lang="ja-JP" altLang="en-US" smtClean="0"/>
              <a:t>‹#›</a:t>
            </a:fld>
            <a:endParaRPr kumimoji="1" lang="ja-JP" altLang="en-US"/>
          </a:p>
        </p:txBody>
      </p:sp>
    </p:spTree>
    <p:extLst>
      <p:ext uri="{BB962C8B-B14F-4D97-AF65-F5344CB8AC3E}">
        <p14:creationId xmlns:p14="http://schemas.microsoft.com/office/powerpoint/2010/main" val="31024254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E5B26FC-3C25-C353-8D04-FE4EA7C6A072}"/>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C4015F57-5829-8FDC-EFBD-0E9A46C854E0}"/>
              </a:ext>
            </a:extLst>
          </p:cNvPr>
          <p:cNvSpPr>
            <a:spLocks noGrp="1"/>
          </p:cNvSpPr>
          <p:nvPr>
            <p:ph type="dt" sz="half" idx="10"/>
          </p:nvPr>
        </p:nvSpPr>
        <p:spPr/>
        <p:txBody>
          <a:bodyPr/>
          <a:lstStyle/>
          <a:p>
            <a:fld id="{7FF09EE1-82F0-44BC-B45D-29E2E35EBD9D}" type="datetimeFigureOut">
              <a:rPr kumimoji="1" lang="ja-JP" altLang="en-US" smtClean="0"/>
              <a:t>2023/1/16</a:t>
            </a:fld>
            <a:endParaRPr kumimoji="1" lang="ja-JP" altLang="en-US"/>
          </a:p>
        </p:txBody>
      </p:sp>
      <p:sp>
        <p:nvSpPr>
          <p:cNvPr id="4" name="フッター プレースホルダー 3">
            <a:extLst>
              <a:ext uri="{FF2B5EF4-FFF2-40B4-BE49-F238E27FC236}">
                <a16:creationId xmlns:a16="http://schemas.microsoft.com/office/drawing/2014/main" id="{8D1D58A6-EAE2-4143-C40D-DD924FC0E82F}"/>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BDA272C3-A592-3FBB-A835-38898FD164CD}"/>
              </a:ext>
            </a:extLst>
          </p:cNvPr>
          <p:cNvSpPr>
            <a:spLocks noGrp="1"/>
          </p:cNvSpPr>
          <p:nvPr>
            <p:ph type="sldNum" sz="quarter" idx="12"/>
          </p:nvPr>
        </p:nvSpPr>
        <p:spPr/>
        <p:txBody>
          <a:bodyPr/>
          <a:lstStyle/>
          <a:p>
            <a:fld id="{00D3577C-8A35-49FB-B26B-80B8924016A4}" type="slidenum">
              <a:rPr kumimoji="1" lang="ja-JP" altLang="en-US" smtClean="0"/>
              <a:t>‹#›</a:t>
            </a:fld>
            <a:endParaRPr kumimoji="1" lang="ja-JP" altLang="en-US"/>
          </a:p>
        </p:txBody>
      </p:sp>
    </p:spTree>
    <p:extLst>
      <p:ext uri="{BB962C8B-B14F-4D97-AF65-F5344CB8AC3E}">
        <p14:creationId xmlns:p14="http://schemas.microsoft.com/office/powerpoint/2010/main" val="11111068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7575BAF7-1BCC-6F59-40C0-057E3CA22464}"/>
              </a:ext>
            </a:extLst>
          </p:cNvPr>
          <p:cNvSpPr>
            <a:spLocks noGrp="1"/>
          </p:cNvSpPr>
          <p:nvPr>
            <p:ph type="dt" sz="half" idx="10"/>
          </p:nvPr>
        </p:nvSpPr>
        <p:spPr/>
        <p:txBody>
          <a:bodyPr/>
          <a:lstStyle/>
          <a:p>
            <a:fld id="{7FF09EE1-82F0-44BC-B45D-29E2E35EBD9D}" type="datetimeFigureOut">
              <a:rPr kumimoji="1" lang="ja-JP" altLang="en-US" smtClean="0"/>
              <a:t>2023/1/16</a:t>
            </a:fld>
            <a:endParaRPr kumimoji="1" lang="ja-JP" altLang="en-US"/>
          </a:p>
        </p:txBody>
      </p:sp>
      <p:sp>
        <p:nvSpPr>
          <p:cNvPr id="3" name="フッター プレースホルダー 2">
            <a:extLst>
              <a:ext uri="{FF2B5EF4-FFF2-40B4-BE49-F238E27FC236}">
                <a16:creationId xmlns:a16="http://schemas.microsoft.com/office/drawing/2014/main" id="{30C1EA13-F1D4-945D-EE13-038294003BDE}"/>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B121C2F3-A845-3159-AF48-8F9790337CC4}"/>
              </a:ext>
            </a:extLst>
          </p:cNvPr>
          <p:cNvSpPr>
            <a:spLocks noGrp="1"/>
          </p:cNvSpPr>
          <p:nvPr>
            <p:ph type="sldNum" sz="quarter" idx="12"/>
          </p:nvPr>
        </p:nvSpPr>
        <p:spPr/>
        <p:txBody>
          <a:bodyPr/>
          <a:lstStyle/>
          <a:p>
            <a:fld id="{00D3577C-8A35-49FB-B26B-80B8924016A4}" type="slidenum">
              <a:rPr kumimoji="1" lang="ja-JP" altLang="en-US" smtClean="0"/>
              <a:t>‹#›</a:t>
            </a:fld>
            <a:endParaRPr kumimoji="1" lang="ja-JP" altLang="en-US"/>
          </a:p>
        </p:txBody>
      </p:sp>
    </p:spTree>
    <p:extLst>
      <p:ext uri="{BB962C8B-B14F-4D97-AF65-F5344CB8AC3E}">
        <p14:creationId xmlns:p14="http://schemas.microsoft.com/office/powerpoint/2010/main" val="32758026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7C99B39-9B37-A2E6-C70B-55C6E608B7BD}"/>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77401681-EB70-F3D2-C1C6-E0C313F7470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84176E6B-0F05-649F-B04F-64BC332EEA5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E7ECCD93-604A-0546-F664-1484FA76B5CC}"/>
              </a:ext>
            </a:extLst>
          </p:cNvPr>
          <p:cNvSpPr>
            <a:spLocks noGrp="1"/>
          </p:cNvSpPr>
          <p:nvPr>
            <p:ph type="dt" sz="half" idx="10"/>
          </p:nvPr>
        </p:nvSpPr>
        <p:spPr/>
        <p:txBody>
          <a:bodyPr/>
          <a:lstStyle/>
          <a:p>
            <a:fld id="{7FF09EE1-82F0-44BC-B45D-29E2E35EBD9D}" type="datetimeFigureOut">
              <a:rPr kumimoji="1" lang="ja-JP" altLang="en-US" smtClean="0"/>
              <a:t>2023/1/16</a:t>
            </a:fld>
            <a:endParaRPr kumimoji="1" lang="ja-JP" altLang="en-US"/>
          </a:p>
        </p:txBody>
      </p:sp>
      <p:sp>
        <p:nvSpPr>
          <p:cNvPr id="6" name="フッター プレースホルダー 5">
            <a:extLst>
              <a:ext uri="{FF2B5EF4-FFF2-40B4-BE49-F238E27FC236}">
                <a16:creationId xmlns:a16="http://schemas.microsoft.com/office/drawing/2014/main" id="{0BF38BC8-C44A-4A1F-F538-A4C2D097DB6E}"/>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7D0101FD-D990-CD7E-D227-01DF26A180EA}"/>
              </a:ext>
            </a:extLst>
          </p:cNvPr>
          <p:cNvSpPr>
            <a:spLocks noGrp="1"/>
          </p:cNvSpPr>
          <p:nvPr>
            <p:ph type="sldNum" sz="quarter" idx="12"/>
          </p:nvPr>
        </p:nvSpPr>
        <p:spPr/>
        <p:txBody>
          <a:bodyPr/>
          <a:lstStyle/>
          <a:p>
            <a:fld id="{00D3577C-8A35-49FB-B26B-80B8924016A4}" type="slidenum">
              <a:rPr kumimoji="1" lang="ja-JP" altLang="en-US" smtClean="0"/>
              <a:t>‹#›</a:t>
            </a:fld>
            <a:endParaRPr kumimoji="1" lang="ja-JP" altLang="en-US"/>
          </a:p>
        </p:txBody>
      </p:sp>
    </p:spTree>
    <p:extLst>
      <p:ext uri="{BB962C8B-B14F-4D97-AF65-F5344CB8AC3E}">
        <p14:creationId xmlns:p14="http://schemas.microsoft.com/office/powerpoint/2010/main" val="26344694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8A37834-887B-071B-4A10-5CCFB2FD74D5}"/>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C1C0A3ED-0745-AB63-248C-FE09CCA0D02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A3C6BB3D-DD3B-3E3C-C46E-F6BD30CE284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6C255D12-359C-E3C5-350C-3951D0B15CED}"/>
              </a:ext>
            </a:extLst>
          </p:cNvPr>
          <p:cNvSpPr>
            <a:spLocks noGrp="1"/>
          </p:cNvSpPr>
          <p:nvPr>
            <p:ph type="dt" sz="half" idx="10"/>
          </p:nvPr>
        </p:nvSpPr>
        <p:spPr/>
        <p:txBody>
          <a:bodyPr/>
          <a:lstStyle/>
          <a:p>
            <a:fld id="{7FF09EE1-82F0-44BC-B45D-29E2E35EBD9D}" type="datetimeFigureOut">
              <a:rPr kumimoji="1" lang="ja-JP" altLang="en-US" smtClean="0"/>
              <a:t>2023/1/16</a:t>
            </a:fld>
            <a:endParaRPr kumimoji="1" lang="ja-JP" altLang="en-US"/>
          </a:p>
        </p:txBody>
      </p:sp>
      <p:sp>
        <p:nvSpPr>
          <p:cNvPr id="6" name="フッター プレースホルダー 5">
            <a:extLst>
              <a:ext uri="{FF2B5EF4-FFF2-40B4-BE49-F238E27FC236}">
                <a16:creationId xmlns:a16="http://schemas.microsoft.com/office/drawing/2014/main" id="{86C5E06B-FD3B-3664-0327-FD89F9439A8A}"/>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07A5A93E-5A3E-E45B-DDC6-F28CED90FF64}"/>
              </a:ext>
            </a:extLst>
          </p:cNvPr>
          <p:cNvSpPr>
            <a:spLocks noGrp="1"/>
          </p:cNvSpPr>
          <p:nvPr>
            <p:ph type="sldNum" sz="quarter" idx="12"/>
          </p:nvPr>
        </p:nvSpPr>
        <p:spPr/>
        <p:txBody>
          <a:bodyPr/>
          <a:lstStyle/>
          <a:p>
            <a:fld id="{00D3577C-8A35-49FB-B26B-80B8924016A4}" type="slidenum">
              <a:rPr kumimoji="1" lang="ja-JP" altLang="en-US" smtClean="0"/>
              <a:t>‹#›</a:t>
            </a:fld>
            <a:endParaRPr kumimoji="1" lang="ja-JP" altLang="en-US"/>
          </a:p>
        </p:txBody>
      </p:sp>
    </p:spTree>
    <p:extLst>
      <p:ext uri="{BB962C8B-B14F-4D97-AF65-F5344CB8AC3E}">
        <p14:creationId xmlns:p14="http://schemas.microsoft.com/office/powerpoint/2010/main" val="24413589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900672BF-5BCA-8E65-3E88-3A49B54D9F7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4FC41376-1951-B1DC-C5CE-E6386A61444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E56D582A-962D-1843-4125-5E5DD907533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FF09EE1-82F0-44BC-B45D-29E2E35EBD9D}" type="datetimeFigureOut">
              <a:rPr kumimoji="1" lang="ja-JP" altLang="en-US" smtClean="0"/>
              <a:t>2023/1/16</a:t>
            </a:fld>
            <a:endParaRPr kumimoji="1" lang="ja-JP" altLang="en-US"/>
          </a:p>
        </p:txBody>
      </p:sp>
      <p:sp>
        <p:nvSpPr>
          <p:cNvPr id="5" name="フッター プレースホルダー 4">
            <a:extLst>
              <a:ext uri="{FF2B5EF4-FFF2-40B4-BE49-F238E27FC236}">
                <a16:creationId xmlns:a16="http://schemas.microsoft.com/office/drawing/2014/main" id="{5640C656-C5CD-89BB-4444-7115DBB6EC9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B2177437-4AE3-076B-D29C-5043522C4B8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0D3577C-8A35-49FB-B26B-80B8924016A4}" type="slidenum">
              <a:rPr kumimoji="1" lang="ja-JP" altLang="en-US" smtClean="0"/>
              <a:t>‹#›</a:t>
            </a:fld>
            <a:endParaRPr kumimoji="1" lang="ja-JP" altLang="en-US"/>
          </a:p>
        </p:txBody>
      </p:sp>
    </p:spTree>
    <p:extLst>
      <p:ext uri="{BB962C8B-B14F-4D97-AF65-F5344CB8AC3E}">
        <p14:creationId xmlns:p14="http://schemas.microsoft.com/office/powerpoint/2010/main" val="2105923409"/>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customXml" Target="../ink/ink2.xml"/><Relationship Id="rId7" Type="http://schemas.openxmlformats.org/officeDocument/2006/relationships/customXml" Target="../ink/ink4.xml"/><Relationship Id="rId12"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customXml" Target="../ink/ink6.xml"/><Relationship Id="rId5" Type="http://schemas.openxmlformats.org/officeDocument/2006/relationships/customXml" Target="../ink/ink3.xml"/><Relationship Id="rId10" Type="http://schemas.openxmlformats.org/officeDocument/2006/relationships/image" Target="../media/image9.png"/><Relationship Id="rId4" Type="http://schemas.openxmlformats.org/officeDocument/2006/relationships/image" Target="../media/image6.png"/><Relationship Id="rId9" Type="http://schemas.openxmlformats.org/officeDocument/2006/relationships/customXml" Target="../ink/ink5.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12.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9">
            <a:extLst>
              <a:ext uri="{FF2B5EF4-FFF2-40B4-BE49-F238E27FC236}">
                <a16:creationId xmlns:a16="http://schemas.microsoft.com/office/drawing/2014/main" id="{65219498-D544-41AC-98FE-8F956EF66A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11">
            <a:extLst>
              <a:ext uri="{FF2B5EF4-FFF2-40B4-BE49-F238E27FC236}">
                <a16:creationId xmlns:a16="http://schemas.microsoft.com/office/drawing/2014/main" id="{F500DBFC-17A9-4E0A-AEE2-A49F9AEEF0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F8D8B1A2-FA3E-917F-5ADC-899A77DCE7CA}"/>
              </a:ext>
            </a:extLst>
          </p:cNvPr>
          <p:cNvSpPr>
            <a:spLocks noGrp="1"/>
          </p:cNvSpPr>
          <p:nvPr>
            <p:ph type="ctrTitle"/>
          </p:nvPr>
        </p:nvSpPr>
        <p:spPr>
          <a:xfrm>
            <a:off x="804672" y="4912328"/>
            <a:ext cx="4805996" cy="1297115"/>
          </a:xfrm>
        </p:spPr>
        <p:txBody>
          <a:bodyPr anchor="t">
            <a:normAutofit/>
          </a:bodyPr>
          <a:lstStyle/>
          <a:p>
            <a:r>
              <a:rPr lang="ja-JP" altLang="en-US" sz="4400">
                <a:solidFill>
                  <a:schemeClr val="tx2"/>
                </a:solidFill>
                <a:ea typeface="游ゴシック Light"/>
              </a:rPr>
              <a:t>データサイエンス</a:t>
            </a:r>
            <a:endParaRPr kumimoji="1" lang="ja-JP" altLang="en-US" sz="4400">
              <a:solidFill>
                <a:schemeClr val="tx2"/>
              </a:solidFill>
            </a:endParaRPr>
          </a:p>
        </p:txBody>
      </p:sp>
      <p:sp>
        <p:nvSpPr>
          <p:cNvPr id="3" name="字幕 2">
            <a:extLst>
              <a:ext uri="{FF2B5EF4-FFF2-40B4-BE49-F238E27FC236}">
                <a16:creationId xmlns:a16="http://schemas.microsoft.com/office/drawing/2014/main" id="{8BD06274-6A05-06BF-F779-F3A8588A0D82}"/>
              </a:ext>
            </a:extLst>
          </p:cNvPr>
          <p:cNvSpPr>
            <a:spLocks noGrp="1"/>
          </p:cNvSpPr>
          <p:nvPr>
            <p:ph type="subTitle" idx="1"/>
          </p:nvPr>
        </p:nvSpPr>
        <p:spPr>
          <a:xfrm>
            <a:off x="804672" y="3428999"/>
            <a:ext cx="4805691" cy="838831"/>
          </a:xfrm>
        </p:spPr>
        <p:txBody>
          <a:bodyPr vert="horz" lIns="91440" tIns="45720" rIns="91440" bIns="45720" rtlCol="0" anchor="b">
            <a:noAutofit/>
          </a:bodyPr>
          <a:lstStyle/>
          <a:p>
            <a:pPr algn="l"/>
            <a:r>
              <a:rPr lang="ja-JP" altLang="en-US">
                <a:solidFill>
                  <a:schemeClr val="tx2"/>
                </a:solidFill>
                <a:ea typeface="游ゴシック"/>
              </a:rPr>
              <a:t>９班</a:t>
            </a:r>
          </a:p>
          <a:p>
            <a:pPr algn="l"/>
            <a:endParaRPr lang="ja-JP" altLang="en-US">
              <a:solidFill>
                <a:schemeClr val="tx2"/>
              </a:solidFill>
              <a:ea typeface="游ゴシック"/>
            </a:endParaRPr>
          </a:p>
          <a:p>
            <a:pPr algn="l"/>
            <a:r>
              <a:rPr lang="ja-JP" altLang="en-US">
                <a:solidFill>
                  <a:schemeClr val="tx2"/>
                </a:solidFill>
                <a:ea typeface="游ゴシック"/>
              </a:rPr>
              <a:t>寺瀬歩未　安池海夕　小松瑚舶　鳴海明　小笠原千寛</a:t>
            </a:r>
          </a:p>
        </p:txBody>
      </p:sp>
      <p:grpSp>
        <p:nvGrpSpPr>
          <p:cNvPr id="32" name="Group 13">
            <a:extLst>
              <a:ext uri="{FF2B5EF4-FFF2-40B4-BE49-F238E27FC236}">
                <a16:creationId xmlns:a16="http://schemas.microsoft.com/office/drawing/2014/main" id="{D74613BB-817C-4C4F-8A24-4936F2F064C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01023" y="52996"/>
            <a:ext cx="6093363" cy="6805005"/>
            <a:chOff x="6101023" y="52996"/>
            <a:chExt cx="6093363" cy="6805005"/>
          </a:xfrm>
        </p:grpSpPr>
        <p:sp>
          <p:nvSpPr>
            <p:cNvPr id="15" name="Freeform: Shape 14">
              <a:extLst>
                <a:ext uri="{FF2B5EF4-FFF2-40B4-BE49-F238E27FC236}">
                  <a16:creationId xmlns:a16="http://schemas.microsoft.com/office/drawing/2014/main" id="{926C820D-9A01-44F0-AE18-C2DAB089B8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01024" y="52997"/>
              <a:ext cx="6093362" cy="6805004"/>
            </a:xfrm>
            <a:custGeom>
              <a:avLst/>
              <a:gdLst>
                <a:gd name="connsiteX0" fmla="*/ 3517682 w 5890490"/>
                <a:gd name="connsiteY0" fmla="*/ 0 h 6578439"/>
                <a:gd name="connsiteX1" fmla="*/ 5849513 w 5890490"/>
                <a:gd name="connsiteY1" fmla="*/ 841730 h 6578439"/>
                <a:gd name="connsiteX2" fmla="*/ 5890490 w 5890490"/>
                <a:gd name="connsiteY2" fmla="*/ 879060 h 6578439"/>
                <a:gd name="connsiteX3" fmla="*/ 5890490 w 5890490"/>
                <a:gd name="connsiteY3" fmla="*/ 1816052 h 6578439"/>
                <a:gd name="connsiteX4" fmla="*/ 5856961 w 5890490"/>
                <a:gd name="connsiteY4" fmla="*/ 1771023 h 6578439"/>
                <a:gd name="connsiteX5" fmla="*/ 5655397 w 5890490"/>
                <a:gd name="connsiteY5" fmla="*/ 1548813 h 6578439"/>
                <a:gd name="connsiteX6" fmla="*/ 3517682 w 5890490"/>
                <a:gd name="connsiteY6" fmla="*/ 658717 h 6578439"/>
                <a:gd name="connsiteX7" fmla="*/ 2395696 w 5890490"/>
                <a:gd name="connsiteY7" fmla="*/ 850721 h 6578439"/>
                <a:gd name="connsiteX8" fmla="*/ 1519955 w 5890490"/>
                <a:gd name="connsiteY8" fmla="*/ 1450441 h 6578439"/>
                <a:gd name="connsiteX9" fmla="*/ 1223630 w 5890490"/>
                <a:gd name="connsiteY9" fmla="*/ 1841430 h 6578439"/>
                <a:gd name="connsiteX10" fmla="*/ 1075857 w 5890490"/>
                <a:gd name="connsiteY10" fmla="*/ 2329343 h 6578439"/>
                <a:gd name="connsiteX11" fmla="*/ 731010 w 5890490"/>
                <a:gd name="connsiteY11" fmla="*/ 3483744 h 6578439"/>
                <a:gd name="connsiteX12" fmla="*/ 741000 w 5890490"/>
                <a:gd name="connsiteY12" fmla="*/ 4479719 h 6578439"/>
                <a:gd name="connsiteX13" fmla="*/ 1315615 w 5890490"/>
                <a:gd name="connsiteY13" fmla="*/ 5443827 h 6578439"/>
                <a:gd name="connsiteX14" fmla="*/ 2277503 w 5890490"/>
                <a:gd name="connsiteY14" fmla="*/ 6259386 h 6578439"/>
                <a:gd name="connsiteX15" fmla="*/ 3439448 w 5890490"/>
                <a:gd name="connsiteY15" fmla="*/ 6551739 h 6578439"/>
                <a:gd name="connsiteX16" fmla="*/ 4408732 w 5890490"/>
                <a:gd name="connsiteY16" fmla="*/ 6255172 h 6578439"/>
                <a:gd name="connsiteX17" fmla="*/ 5343243 w 5890490"/>
                <a:gd name="connsiteY17" fmla="*/ 5442509 h 6578439"/>
                <a:gd name="connsiteX18" fmla="*/ 5745566 w 5890490"/>
                <a:gd name="connsiteY18" fmla="*/ 5056656 h 6578439"/>
                <a:gd name="connsiteX19" fmla="*/ 5890490 w 5890490"/>
                <a:gd name="connsiteY19" fmla="*/ 4920880 h 6578439"/>
                <a:gd name="connsiteX20" fmla="*/ 5890490 w 5890490"/>
                <a:gd name="connsiteY20" fmla="*/ 5821966 h 6578439"/>
                <a:gd name="connsiteX21" fmla="*/ 5802002 w 5890490"/>
                <a:gd name="connsiteY21" fmla="*/ 5907904 h 6578439"/>
                <a:gd name="connsiteX22" fmla="*/ 5294358 w 5890490"/>
                <a:gd name="connsiteY22" fmla="*/ 6397505 h 6578439"/>
                <a:gd name="connsiteX23" fmla="*/ 5077178 w 5890490"/>
                <a:gd name="connsiteY23" fmla="*/ 6578439 h 6578439"/>
                <a:gd name="connsiteX24" fmla="*/ 1567290 w 5890490"/>
                <a:gd name="connsiteY24" fmla="*/ 6578439 h 6578439"/>
                <a:gd name="connsiteX25" fmla="*/ 1508588 w 5890490"/>
                <a:gd name="connsiteY25" fmla="*/ 6535186 h 6578439"/>
                <a:gd name="connsiteX26" fmla="*/ 826498 w 5890490"/>
                <a:gd name="connsiteY26" fmla="*/ 5876034 h 6578439"/>
                <a:gd name="connsiteX27" fmla="*/ 122403 w 5890490"/>
                <a:gd name="connsiteY27" fmla="*/ 3255655 h 6578439"/>
                <a:gd name="connsiteX28" fmla="*/ 1061197 w 5890490"/>
                <a:gd name="connsiteY28" fmla="*/ 984650 h 6578439"/>
                <a:gd name="connsiteX29" fmla="*/ 3517682 w 5890490"/>
                <a:gd name="connsiteY29" fmla="*/ 0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890490" h="6578439">
                  <a:moveTo>
                    <a:pt x="3517682" y="0"/>
                  </a:moveTo>
                  <a:cubicBezTo>
                    <a:pt x="4402016" y="0"/>
                    <a:pt x="5213741" y="315483"/>
                    <a:pt x="5849513" y="841730"/>
                  </a:cubicBezTo>
                  <a:lnTo>
                    <a:pt x="5890490" y="879060"/>
                  </a:lnTo>
                  <a:lnTo>
                    <a:pt x="5890490" y="1816052"/>
                  </a:lnTo>
                  <a:lnTo>
                    <a:pt x="5856961" y="1771023"/>
                  </a:lnTo>
                  <a:cubicBezTo>
                    <a:pt x="5793650" y="1694076"/>
                    <a:pt x="5726429" y="1619959"/>
                    <a:pt x="5655397" y="1548813"/>
                  </a:cubicBezTo>
                  <a:cubicBezTo>
                    <a:pt x="5082208" y="974906"/>
                    <a:pt x="4322973" y="658717"/>
                    <a:pt x="3517682" y="658717"/>
                  </a:cubicBezTo>
                  <a:cubicBezTo>
                    <a:pt x="3085520" y="658717"/>
                    <a:pt x="2718488" y="721533"/>
                    <a:pt x="2395696" y="850721"/>
                  </a:cubicBezTo>
                  <a:cubicBezTo>
                    <a:pt x="2079132" y="977407"/>
                    <a:pt x="1792668" y="1173626"/>
                    <a:pt x="1519955" y="1450441"/>
                  </a:cubicBezTo>
                  <a:cubicBezTo>
                    <a:pt x="1330275" y="1642840"/>
                    <a:pt x="1263719" y="1756094"/>
                    <a:pt x="1223630" y="1841430"/>
                  </a:cubicBezTo>
                  <a:cubicBezTo>
                    <a:pt x="1166545" y="1962981"/>
                    <a:pt x="1128532" y="2116663"/>
                    <a:pt x="1075857" y="2329343"/>
                  </a:cubicBezTo>
                  <a:cubicBezTo>
                    <a:pt x="1008652" y="2601153"/>
                    <a:pt x="916537" y="2973574"/>
                    <a:pt x="731010" y="3483744"/>
                  </a:cubicBezTo>
                  <a:cubicBezTo>
                    <a:pt x="617488" y="3795981"/>
                    <a:pt x="620731" y="4121653"/>
                    <a:pt x="741000" y="4479719"/>
                  </a:cubicBezTo>
                  <a:cubicBezTo>
                    <a:pt x="847257" y="4796172"/>
                    <a:pt x="1045888" y="5129481"/>
                    <a:pt x="1315615" y="5443827"/>
                  </a:cubicBezTo>
                  <a:cubicBezTo>
                    <a:pt x="1630753" y="5810980"/>
                    <a:pt x="1945371" y="6077784"/>
                    <a:pt x="2277503" y="6259386"/>
                  </a:cubicBezTo>
                  <a:cubicBezTo>
                    <a:pt x="2637530" y="6456133"/>
                    <a:pt x="3017536" y="6551739"/>
                    <a:pt x="3439448" y="6551739"/>
                  </a:cubicBezTo>
                  <a:cubicBezTo>
                    <a:pt x="3781571" y="6551739"/>
                    <a:pt x="4089573" y="6457449"/>
                    <a:pt x="4408732" y="6255172"/>
                  </a:cubicBezTo>
                  <a:cubicBezTo>
                    <a:pt x="4738010" y="6046310"/>
                    <a:pt x="5050941" y="5739207"/>
                    <a:pt x="5343243" y="5442509"/>
                  </a:cubicBezTo>
                  <a:cubicBezTo>
                    <a:pt x="5479860" y="5303970"/>
                    <a:pt x="5614918" y="5178206"/>
                    <a:pt x="5745566" y="5056656"/>
                  </a:cubicBezTo>
                  <a:lnTo>
                    <a:pt x="5890490" y="4920880"/>
                  </a:lnTo>
                  <a:lnTo>
                    <a:pt x="5890490" y="5821966"/>
                  </a:lnTo>
                  <a:lnTo>
                    <a:pt x="5802002" y="5907904"/>
                  </a:lnTo>
                  <a:cubicBezTo>
                    <a:pt x="5634962" y="6077456"/>
                    <a:pt x="5467509" y="6243625"/>
                    <a:pt x="5294358" y="6397505"/>
                  </a:cubicBezTo>
                  <a:lnTo>
                    <a:pt x="5077178" y="6578439"/>
                  </a:lnTo>
                  <a:lnTo>
                    <a:pt x="1567290" y="6578439"/>
                  </a:lnTo>
                  <a:lnTo>
                    <a:pt x="1508588" y="6535186"/>
                  </a:lnTo>
                  <a:cubicBezTo>
                    <a:pt x="1263991" y="6345442"/>
                    <a:pt x="1038054" y="6122666"/>
                    <a:pt x="826498" y="5876034"/>
                  </a:cubicBezTo>
                  <a:cubicBezTo>
                    <a:pt x="261613" y="5217713"/>
                    <a:pt x="-239182" y="4250314"/>
                    <a:pt x="122403" y="3255655"/>
                  </a:cubicBezTo>
                  <a:cubicBezTo>
                    <a:pt x="607497" y="1921629"/>
                    <a:pt x="393040" y="1662857"/>
                    <a:pt x="1061197" y="984650"/>
                  </a:cubicBezTo>
                  <a:cubicBezTo>
                    <a:pt x="1729484" y="306444"/>
                    <a:pt x="2498060" y="0"/>
                    <a:pt x="3517682" y="0"/>
                  </a:cubicBezTo>
                  <a:close/>
                </a:path>
              </a:pathLst>
            </a:custGeom>
            <a:gradFill flip="none" rotWithShape="1">
              <a:gsLst>
                <a:gs pos="2000">
                  <a:schemeClr val="bg1">
                    <a:alpha val="10000"/>
                  </a:schemeClr>
                </a:gs>
                <a:gs pos="16000">
                  <a:schemeClr val="accent6">
                    <a:alpha val="5000"/>
                  </a:schemeClr>
                </a:gs>
                <a:gs pos="100000">
                  <a:schemeClr val="bg1">
                    <a:alpha val="10000"/>
                  </a:schemeClr>
                </a:gs>
                <a:gs pos="85000">
                  <a:schemeClr val="accent1">
                    <a:alpha val="5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458B604F-996E-4349-B131-E04ED285D8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01025" y="52996"/>
              <a:ext cx="6093361" cy="6805003"/>
            </a:xfrm>
            <a:custGeom>
              <a:avLst/>
              <a:gdLst>
                <a:gd name="connsiteX0" fmla="*/ 3391253 w 5890489"/>
                <a:gd name="connsiteY0" fmla="*/ 0 h 6578438"/>
                <a:gd name="connsiteX1" fmla="*/ 3434974 w 5890489"/>
                <a:gd name="connsiteY1" fmla="*/ 646 h 6578438"/>
                <a:gd name="connsiteX2" fmla="*/ 3522419 w 5890489"/>
                <a:gd name="connsiteY2" fmla="*/ 2712 h 6578438"/>
                <a:gd name="connsiteX3" fmla="*/ 3610261 w 5890489"/>
                <a:gd name="connsiteY3" fmla="*/ 6458 h 6578438"/>
                <a:gd name="connsiteX4" fmla="*/ 3786872 w 5890489"/>
                <a:gd name="connsiteY4" fmla="*/ 20667 h 6578438"/>
                <a:gd name="connsiteX5" fmla="*/ 3962291 w 5890489"/>
                <a:gd name="connsiteY5" fmla="*/ 43530 h 6578438"/>
                <a:gd name="connsiteX6" fmla="*/ 4135855 w 5890489"/>
                <a:gd name="connsiteY6" fmla="*/ 75176 h 6578438"/>
                <a:gd name="connsiteX7" fmla="*/ 4307299 w 5890489"/>
                <a:gd name="connsiteY7" fmla="*/ 114315 h 6578438"/>
                <a:gd name="connsiteX8" fmla="*/ 4476358 w 5890489"/>
                <a:gd name="connsiteY8" fmla="*/ 160816 h 6578438"/>
                <a:gd name="connsiteX9" fmla="*/ 4559829 w 5890489"/>
                <a:gd name="connsiteY9" fmla="*/ 186779 h 6578438"/>
                <a:gd name="connsiteX10" fmla="*/ 4642901 w 5890489"/>
                <a:gd name="connsiteY10" fmla="*/ 213648 h 6578438"/>
                <a:gd name="connsiteX11" fmla="*/ 5280847 w 5890489"/>
                <a:gd name="connsiteY11" fmla="*/ 485936 h 6578438"/>
                <a:gd name="connsiteX12" fmla="*/ 5865400 w 5890489"/>
                <a:gd name="connsiteY12" fmla="*/ 851099 h 6578438"/>
                <a:gd name="connsiteX13" fmla="*/ 5890489 w 5890489"/>
                <a:gd name="connsiteY13" fmla="*/ 870950 h 6578438"/>
                <a:gd name="connsiteX14" fmla="*/ 5890489 w 5890489"/>
                <a:gd name="connsiteY14" fmla="*/ 1321814 h 6578438"/>
                <a:gd name="connsiteX15" fmla="*/ 5887395 w 5890489"/>
                <a:gd name="connsiteY15" fmla="*/ 1318952 h 6578438"/>
                <a:gd name="connsiteX16" fmla="*/ 5830291 w 5890489"/>
                <a:gd name="connsiteY16" fmla="*/ 1265992 h 6578438"/>
                <a:gd name="connsiteX17" fmla="*/ 5815981 w 5890489"/>
                <a:gd name="connsiteY17" fmla="*/ 1252687 h 6578438"/>
                <a:gd name="connsiteX18" fmla="*/ 5801142 w 5890489"/>
                <a:gd name="connsiteY18" fmla="*/ 1240158 h 6578438"/>
                <a:gd name="connsiteX19" fmla="*/ 5771464 w 5890489"/>
                <a:gd name="connsiteY19" fmla="*/ 1214969 h 6578438"/>
                <a:gd name="connsiteX20" fmla="*/ 5651030 w 5890489"/>
                <a:gd name="connsiteY20" fmla="*/ 1115767 h 6578438"/>
                <a:gd name="connsiteX21" fmla="*/ 5123183 w 5890489"/>
                <a:gd name="connsiteY21" fmla="*/ 780443 h 6578438"/>
                <a:gd name="connsiteX22" fmla="*/ 4533860 w 5890489"/>
                <a:gd name="connsiteY22" fmla="*/ 567701 h 6578438"/>
                <a:gd name="connsiteX23" fmla="*/ 4457281 w 5890489"/>
                <a:gd name="connsiteY23" fmla="*/ 550780 h 6578438"/>
                <a:gd name="connsiteX24" fmla="*/ 4380568 w 5890489"/>
                <a:gd name="connsiteY24" fmla="*/ 535279 h 6578438"/>
                <a:gd name="connsiteX25" fmla="*/ 4303325 w 5890489"/>
                <a:gd name="connsiteY25" fmla="*/ 522879 h 6578438"/>
                <a:gd name="connsiteX26" fmla="*/ 4264769 w 5890489"/>
                <a:gd name="connsiteY26" fmla="*/ 516679 h 6578438"/>
                <a:gd name="connsiteX27" fmla="*/ 4226082 w 5890489"/>
                <a:gd name="connsiteY27" fmla="*/ 511253 h 6578438"/>
                <a:gd name="connsiteX28" fmla="*/ 4070934 w 5890489"/>
                <a:gd name="connsiteY28" fmla="*/ 494848 h 6578438"/>
                <a:gd name="connsiteX29" fmla="*/ 3915521 w 5890489"/>
                <a:gd name="connsiteY29" fmla="*/ 486065 h 6578438"/>
                <a:gd name="connsiteX30" fmla="*/ 3760241 w 5890489"/>
                <a:gd name="connsiteY30" fmla="*/ 484257 h 6578438"/>
                <a:gd name="connsiteX31" fmla="*/ 3682734 w 5890489"/>
                <a:gd name="connsiteY31" fmla="*/ 486581 h 6578438"/>
                <a:gd name="connsiteX32" fmla="*/ 3605491 w 5890489"/>
                <a:gd name="connsiteY32" fmla="*/ 488907 h 6578438"/>
                <a:gd name="connsiteX33" fmla="*/ 3527454 w 5890489"/>
                <a:gd name="connsiteY33" fmla="*/ 493169 h 6578438"/>
                <a:gd name="connsiteX34" fmla="*/ 3449151 w 5890489"/>
                <a:gd name="connsiteY34" fmla="*/ 498336 h 6578438"/>
                <a:gd name="connsiteX35" fmla="*/ 3410067 w 5890489"/>
                <a:gd name="connsiteY35" fmla="*/ 500532 h 6578438"/>
                <a:gd name="connsiteX36" fmla="*/ 3371246 w 5890489"/>
                <a:gd name="connsiteY36" fmla="*/ 504279 h 6578438"/>
                <a:gd name="connsiteX37" fmla="*/ 3293739 w 5890489"/>
                <a:gd name="connsiteY37" fmla="*/ 511512 h 6578438"/>
                <a:gd name="connsiteX38" fmla="*/ 2689445 w 5890489"/>
                <a:gd name="connsiteY38" fmla="*/ 610198 h 6578438"/>
                <a:gd name="connsiteX39" fmla="*/ 2117875 w 5890489"/>
                <a:gd name="connsiteY39" fmla="*/ 800335 h 6578438"/>
                <a:gd name="connsiteX40" fmla="*/ 1981276 w 5890489"/>
                <a:gd name="connsiteY40" fmla="*/ 865566 h 6578438"/>
                <a:gd name="connsiteX41" fmla="*/ 1847991 w 5890489"/>
                <a:gd name="connsiteY41" fmla="*/ 938676 h 6578438"/>
                <a:gd name="connsiteX42" fmla="*/ 1783069 w 5890489"/>
                <a:gd name="connsiteY42" fmla="*/ 978718 h 6578438"/>
                <a:gd name="connsiteX43" fmla="*/ 1750609 w 5890489"/>
                <a:gd name="connsiteY43" fmla="*/ 998869 h 6578438"/>
                <a:gd name="connsiteX44" fmla="*/ 1734312 w 5890489"/>
                <a:gd name="connsiteY44" fmla="*/ 1008945 h 6578438"/>
                <a:gd name="connsiteX45" fmla="*/ 1718547 w 5890489"/>
                <a:gd name="connsiteY45" fmla="*/ 1019924 h 6578438"/>
                <a:gd name="connsiteX46" fmla="*/ 1655481 w 5890489"/>
                <a:gd name="connsiteY46" fmla="*/ 1063582 h 6578438"/>
                <a:gd name="connsiteX47" fmla="*/ 1593077 w 5890489"/>
                <a:gd name="connsiteY47" fmla="*/ 1108664 h 6578438"/>
                <a:gd name="connsiteX48" fmla="*/ 1532263 w 5890489"/>
                <a:gd name="connsiteY48" fmla="*/ 1156197 h 6578438"/>
                <a:gd name="connsiteX49" fmla="*/ 1472509 w 5890489"/>
                <a:gd name="connsiteY49" fmla="*/ 1205152 h 6578438"/>
                <a:gd name="connsiteX50" fmla="*/ 1414212 w 5890489"/>
                <a:gd name="connsiteY50" fmla="*/ 1256175 h 6578438"/>
                <a:gd name="connsiteX51" fmla="*/ 1357242 w 5890489"/>
                <a:gd name="connsiteY51" fmla="*/ 1308359 h 6578438"/>
                <a:gd name="connsiteX52" fmla="*/ 1153072 w 5890489"/>
                <a:gd name="connsiteY52" fmla="*/ 1529498 h 6578438"/>
                <a:gd name="connsiteX53" fmla="*/ 1002694 w 5890489"/>
                <a:gd name="connsiteY53" fmla="*/ 1770658 h 6578438"/>
                <a:gd name="connsiteX54" fmla="*/ 974076 w 5890489"/>
                <a:gd name="connsiteY54" fmla="*/ 1835371 h 6578438"/>
                <a:gd name="connsiteX55" fmla="*/ 949564 w 5890489"/>
                <a:gd name="connsiteY55" fmla="*/ 1903573 h 6578438"/>
                <a:gd name="connsiteX56" fmla="*/ 927173 w 5890489"/>
                <a:gd name="connsiteY56" fmla="*/ 1974229 h 6578438"/>
                <a:gd name="connsiteX57" fmla="*/ 906107 w 5890489"/>
                <a:gd name="connsiteY57" fmla="*/ 2046952 h 6578438"/>
                <a:gd name="connsiteX58" fmla="*/ 751092 w 5890489"/>
                <a:gd name="connsiteY58" fmla="*/ 2676266 h 6578438"/>
                <a:gd name="connsiteX59" fmla="*/ 547189 w 5890489"/>
                <a:gd name="connsiteY59" fmla="*/ 3308422 h 6578438"/>
                <a:gd name="connsiteX60" fmla="*/ 441195 w 5890489"/>
                <a:gd name="connsiteY60" fmla="*/ 3866306 h 6578438"/>
                <a:gd name="connsiteX61" fmla="*/ 527182 w 5890489"/>
                <a:gd name="connsiteY61" fmla="*/ 4439174 h 6578438"/>
                <a:gd name="connsiteX62" fmla="*/ 775073 w 5890489"/>
                <a:gd name="connsiteY62" fmla="*/ 4987240 h 6578438"/>
                <a:gd name="connsiteX63" fmla="*/ 943206 w 5890489"/>
                <a:gd name="connsiteY63" fmla="*/ 5244933 h 6578438"/>
                <a:gd name="connsiteX64" fmla="*/ 1133728 w 5890489"/>
                <a:gd name="connsiteY64" fmla="*/ 5490356 h 6578438"/>
                <a:gd name="connsiteX65" fmla="*/ 1359626 w 5890489"/>
                <a:gd name="connsiteY65" fmla="*/ 5709815 h 6578438"/>
                <a:gd name="connsiteX66" fmla="*/ 1481254 w 5890489"/>
                <a:gd name="connsiteY66" fmla="*/ 5809146 h 6578438"/>
                <a:gd name="connsiteX67" fmla="*/ 1543260 w 5890489"/>
                <a:gd name="connsiteY67" fmla="*/ 5856940 h 6578438"/>
                <a:gd name="connsiteX68" fmla="*/ 1607518 w 5890489"/>
                <a:gd name="connsiteY68" fmla="*/ 5901374 h 6578438"/>
                <a:gd name="connsiteX69" fmla="*/ 2145566 w 5890489"/>
                <a:gd name="connsiteY69" fmla="*/ 6193814 h 6578438"/>
                <a:gd name="connsiteX70" fmla="*/ 2214991 w 5890489"/>
                <a:gd name="connsiteY70" fmla="*/ 6221844 h 6578438"/>
                <a:gd name="connsiteX71" fmla="*/ 2249307 w 5890489"/>
                <a:gd name="connsiteY71" fmla="*/ 6236182 h 6578438"/>
                <a:gd name="connsiteX72" fmla="*/ 2284285 w 5890489"/>
                <a:gd name="connsiteY72" fmla="*/ 6248711 h 6578438"/>
                <a:gd name="connsiteX73" fmla="*/ 2354241 w 5890489"/>
                <a:gd name="connsiteY73" fmla="*/ 6273124 h 6578438"/>
                <a:gd name="connsiteX74" fmla="*/ 2371597 w 5890489"/>
                <a:gd name="connsiteY74" fmla="*/ 6279324 h 6578438"/>
                <a:gd name="connsiteX75" fmla="*/ 2387894 w 5890489"/>
                <a:gd name="connsiteY75" fmla="*/ 6287719 h 6578438"/>
                <a:gd name="connsiteX76" fmla="*/ 2421414 w 5890489"/>
                <a:gd name="connsiteY76" fmla="*/ 6302186 h 6578438"/>
                <a:gd name="connsiteX77" fmla="*/ 2489117 w 5890489"/>
                <a:gd name="connsiteY77" fmla="*/ 6329441 h 6578438"/>
                <a:gd name="connsiteX78" fmla="*/ 2522902 w 5890489"/>
                <a:gd name="connsiteY78" fmla="*/ 6343134 h 6578438"/>
                <a:gd name="connsiteX79" fmla="*/ 2556953 w 5890489"/>
                <a:gd name="connsiteY79" fmla="*/ 6356051 h 6578438"/>
                <a:gd name="connsiteX80" fmla="*/ 2695009 w 5890489"/>
                <a:gd name="connsiteY80" fmla="*/ 6401905 h 6578438"/>
                <a:gd name="connsiteX81" fmla="*/ 3268035 w 5890489"/>
                <a:gd name="connsiteY81" fmla="*/ 6501238 h 6578438"/>
                <a:gd name="connsiteX82" fmla="*/ 3341038 w 5890489"/>
                <a:gd name="connsiteY82" fmla="*/ 6506145 h 6578438"/>
                <a:gd name="connsiteX83" fmla="*/ 3414703 w 5890489"/>
                <a:gd name="connsiteY83" fmla="*/ 6507050 h 6578438"/>
                <a:gd name="connsiteX84" fmla="*/ 3488237 w 5890489"/>
                <a:gd name="connsiteY84" fmla="*/ 6508212 h 6578438"/>
                <a:gd name="connsiteX85" fmla="*/ 3524142 w 5890489"/>
                <a:gd name="connsiteY85" fmla="*/ 6507955 h 6578438"/>
                <a:gd name="connsiteX86" fmla="*/ 3559252 w 5890489"/>
                <a:gd name="connsiteY86" fmla="*/ 6506921 h 6578438"/>
                <a:gd name="connsiteX87" fmla="*/ 3629207 w 5890489"/>
                <a:gd name="connsiteY87" fmla="*/ 6503045 h 6578438"/>
                <a:gd name="connsiteX88" fmla="*/ 3698633 w 5890489"/>
                <a:gd name="connsiteY88" fmla="*/ 6496845 h 6578438"/>
                <a:gd name="connsiteX89" fmla="*/ 3733213 w 5890489"/>
                <a:gd name="connsiteY89" fmla="*/ 6493357 h 6578438"/>
                <a:gd name="connsiteX90" fmla="*/ 3767529 w 5890489"/>
                <a:gd name="connsiteY90" fmla="*/ 6488707 h 6578438"/>
                <a:gd name="connsiteX91" fmla="*/ 3801845 w 5890489"/>
                <a:gd name="connsiteY91" fmla="*/ 6484057 h 6578438"/>
                <a:gd name="connsiteX92" fmla="*/ 3835895 w 5890489"/>
                <a:gd name="connsiteY92" fmla="*/ 6478116 h 6578438"/>
                <a:gd name="connsiteX93" fmla="*/ 4364801 w 5890489"/>
                <a:gd name="connsiteY93" fmla="*/ 6308517 h 6578438"/>
                <a:gd name="connsiteX94" fmla="*/ 4861379 w 5890489"/>
                <a:gd name="connsiteY94" fmla="*/ 6000576 h 6578438"/>
                <a:gd name="connsiteX95" fmla="*/ 5341263 w 5890489"/>
                <a:gd name="connsiteY95" fmla="*/ 5605834 h 6578438"/>
                <a:gd name="connsiteX96" fmla="*/ 5587301 w 5890489"/>
                <a:gd name="connsiteY96" fmla="*/ 5390379 h 6578438"/>
                <a:gd name="connsiteX97" fmla="*/ 5849105 w 5890489"/>
                <a:gd name="connsiteY97" fmla="*/ 5176344 h 6578438"/>
                <a:gd name="connsiteX98" fmla="*/ 5890489 w 5890489"/>
                <a:gd name="connsiteY98" fmla="*/ 5145260 h 6578438"/>
                <a:gd name="connsiteX99" fmla="*/ 5890489 w 5890489"/>
                <a:gd name="connsiteY99" fmla="*/ 5995323 h 6578438"/>
                <a:gd name="connsiteX100" fmla="*/ 5811477 w 5890489"/>
                <a:gd name="connsiteY100" fmla="*/ 6077819 h 6578438"/>
                <a:gd name="connsiteX101" fmla="*/ 5301384 w 5890489"/>
                <a:gd name="connsiteY101" fmla="*/ 6542958 h 6578438"/>
                <a:gd name="connsiteX102" fmla="*/ 5252008 w 5890489"/>
                <a:gd name="connsiteY102" fmla="*/ 6578438 h 6578438"/>
                <a:gd name="connsiteX103" fmla="*/ 1653730 w 5890489"/>
                <a:gd name="connsiteY103" fmla="*/ 6578438 h 6578438"/>
                <a:gd name="connsiteX104" fmla="*/ 1549768 w 5890489"/>
                <a:gd name="connsiteY104" fmla="*/ 6488821 h 6578438"/>
                <a:gd name="connsiteX105" fmla="*/ 1298282 w 5890489"/>
                <a:gd name="connsiteY105" fmla="*/ 6243932 h 6578438"/>
                <a:gd name="connsiteX106" fmla="*/ 1237999 w 5890489"/>
                <a:gd name="connsiteY106" fmla="*/ 6181671 h 6578438"/>
                <a:gd name="connsiteX107" fmla="*/ 1179967 w 5890489"/>
                <a:gd name="connsiteY107" fmla="*/ 6117862 h 6578438"/>
                <a:gd name="connsiteX108" fmla="*/ 1121936 w 5890489"/>
                <a:gd name="connsiteY108" fmla="*/ 6054569 h 6578438"/>
                <a:gd name="connsiteX109" fmla="*/ 1065628 w 5890489"/>
                <a:gd name="connsiteY109" fmla="*/ 5990243 h 6578438"/>
                <a:gd name="connsiteX110" fmla="*/ 954335 w 5890489"/>
                <a:gd name="connsiteY110" fmla="*/ 5861460 h 6578438"/>
                <a:gd name="connsiteX111" fmla="*/ 898953 w 5890489"/>
                <a:gd name="connsiteY111" fmla="*/ 5797393 h 6578438"/>
                <a:gd name="connsiteX112" fmla="*/ 842908 w 5890489"/>
                <a:gd name="connsiteY112" fmla="*/ 5733582 h 6578438"/>
                <a:gd name="connsiteX113" fmla="*/ 622442 w 5890489"/>
                <a:gd name="connsiteY113" fmla="*/ 5471884 h 6578438"/>
                <a:gd name="connsiteX114" fmla="*/ 425559 w 5890489"/>
                <a:gd name="connsiteY114" fmla="*/ 5190036 h 6578438"/>
                <a:gd name="connsiteX115" fmla="*/ 123877 w 5890489"/>
                <a:gd name="connsiteY115" fmla="*/ 4564210 h 6578438"/>
                <a:gd name="connsiteX116" fmla="*/ 130 w 5890489"/>
                <a:gd name="connsiteY116" fmla="*/ 3865530 h 6578438"/>
                <a:gd name="connsiteX117" fmla="*/ 30602 w 5890489"/>
                <a:gd name="connsiteY117" fmla="*/ 3505793 h 6578438"/>
                <a:gd name="connsiteX118" fmla="*/ 126924 w 5890489"/>
                <a:gd name="connsiteY118" fmla="*/ 3157164 h 6578438"/>
                <a:gd name="connsiteX119" fmla="*/ 334803 w 5890489"/>
                <a:gd name="connsiteY119" fmla="*/ 2560530 h 6578438"/>
                <a:gd name="connsiteX120" fmla="*/ 381176 w 5890489"/>
                <a:gd name="connsiteY120" fmla="*/ 2409144 h 6578438"/>
                <a:gd name="connsiteX121" fmla="*/ 425825 w 5890489"/>
                <a:gd name="connsiteY121" fmla="*/ 2255819 h 6578438"/>
                <a:gd name="connsiteX122" fmla="*/ 470210 w 5890489"/>
                <a:gd name="connsiteY122" fmla="*/ 2099523 h 6578438"/>
                <a:gd name="connsiteX123" fmla="*/ 492998 w 5890489"/>
                <a:gd name="connsiteY123" fmla="*/ 2020213 h 6578438"/>
                <a:gd name="connsiteX124" fmla="*/ 517509 w 5890489"/>
                <a:gd name="connsiteY124" fmla="*/ 1939224 h 6578438"/>
                <a:gd name="connsiteX125" fmla="*/ 544007 w 5890489"/>
                <a:gd name="connsiteY125" fmla="*/ 1857201 h 6578438"/>
                <a:gd name="connsiteX126" fmla="*/ 573288 w 5890489"/>
                <a:gd name="connsiteY126" fmla="*/ 1774274 h 6578438"/>
                <a:gd name="connsiteX127" fmla="*/ 606146 w 5890489"/>
                <a:gd name="connsiteY127" fmla="*/ 1690832 h 6578438"/>
                <a:gd name="connsiteX128" fmla="*/ 644569 w 5890489"/>
                <a:gd name="connsiteY128" fmla="*/ 1607775 h 6578438"/>
                <a:gd name="connsiteX129" fmla="*/ 837874 w 5890489"/>
                <a:gd name="connsiteY129" fmla="*/ 1297638 h 6578438"/>
                <a:gd name="connsiteX130" fmla="*/ 1069602 w 5890489"/>
                <a:gd name="connsiteY130" fmla="*/ 1032194 h 6578438"/>
                <a:gd name="connsiteX131" fmla="*/ 1130548 w 5890489"/>
                <a:gd name="connsiteY131" fmla="*/ 970839 h 6578438"/>
                <a:gd name="connsiteX132" fmla="*/ 1192024 w 5890489"/>
                <a:gd name="connsiteY132" fmla="*/ 910129 h 6578438"/>
                <a:gd name="connsiteX133" fmla="*/ 1255356 w 5890489"/>
                <a:gd name="connsiteY133" fmla="*/ 850841 h 6578438"/>
                <a:gd name="connsiteX134" fmla="*/ 1319614 w 5890489"/>
                <a:gd name="connsiteY134" fmla="*/ 792068 h 6578438"/>
                <a:gd name="connsiteX135" fmla="*/ 1385728 w 5890489"/>
                <a:gd name="connsiteY135" fmla="*/ 734975 h 6578438"/>
                <a:gd name="connsiteX136" fmla="*/ 1452768 w 5890489"/>
                <a:gd name="connsiteY136" fmla="*/ 678528 h 6578438"/>
                <a:gd name="connsiteX137" fmla="*/ 1469594 w 5890489"/>
                <a:gd name="connsiteY137" fmla="*/ 664449 h 6578438"/>
                <a:gd name="connsiteX138" fmla="*/ 1487083 w 5890489"/>
                <a:gd name="connsiteY138" fmla="*/ 651015 h 6578438"/>
                <a:gd name="connsiteX139" fmla="*/ 1522193 w 5890489"/>
                <a:gd name="connsiteY139" fmla="*/ 624277 h 6578438"/>
                <a:gd name="connsiteX140" fmla="*/ 1592415 w 5890489"/>
                <a:gd name="connsiteY140" fmla="*/ 570671 h 6578438"/>
                <a:gd name="connsiteX141" fmla="*/ 1738287 w 5890489"/>
                <a:gd name="connsiteY141" fmla="*/ 469402 h 6578438"/>
                <a:gd name="connsiteX142" fmla="*/ 1890918 w 5890489"/>
                <a:gd name="connsiteY142" fmla="*/ 376530 h 6578438"/>
                <a:gd name="connsiteX143" fmla="*/ 2555363 w 5890489"/>
                <a:gd name="connsiteY143" fmla="*/ 105274 h 6578438"/>
                <a:gd name="connsiteX144" fmla="*/ 3259291 w 5890489"/>
                <a:gd name="connsiteY144" fmla="*/ 3229 h 6578438"/>
                <a:gd name="connsiteX145" fmla="*/ 3347265 w 5890489"/>
                <a:gd name="connsiteY145" fmla="*/ 903 h 6578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Lst>
              <a:rect l="l" t="t" r="r" b="b"/>
              <a:pathLst>
                <a:path w="5890489" h="6578438">
                  <a:moveTo>
                    <a:pt x="3391253" y="0"/>
                  </a:moveTo>
                  <a:lnTo>
                    <a:pt x="3434974" y="646"/>
                  </a:lnTo>
                  <a:lnTo>
                    <a:pt x="3522419" y="2712"/>
                  </a:lnTo>
                  <a:cubicBezTo>
                    <a:pt x="3551567" y="3488"/>
                    <a:pt x="3580451" y="3746"/>
                    <a:pt x="3610261" y="6458"/>
                  </a:cubicBezTo>
                  <a:cubicBezTo>
                    <a:pt x="3669353" y="10850"/>
                    <a:pt x="3728179" y="14337"/>
                    <a:pt x="3786872" y="20667"/>
                  </a:cubicBezTo>
                  <a:lnTo>
                    <a:pt x="3962291" y="43530"/>
                  </a:lnTo>
                  <a:lnTo>
                    <a:pt x="4135855" y="75176"/>
                  </a:lnTo>
                  <a:cubicBezTo>
                    <a:pt x="4193224" y="87836"/>
                    <a:pt x="4250328" y="101398"/>
                    <a:pt x="4307299" y="114315"/>
                  </a:cubicBezTo>
                  <a:cubicBezTo>
                    <a:pt x="4364139" y="128394"/>
                    <a:pt x="4420050" y="145575"/>
                    <a:pt x="4476358" y="160816"/>
                  </a:cubicBezTo>
                  <a:cubicBezTo>
                    <a:pt x="4504580" y="167921"/>
                    <a:pt x="4532138" y="177995"/>
                    <a:pt x="4559829" y="186779"/>
                  </a:cubicBezTo>
                  <a:lnTo>
                    <a:pt x="4642901" y="213648"/>
                  </a:lnTo>
                  <a:cubicBezTo>
                    <a:pt x="4863234" y="288307"/>
                    <a:pt x="5076414" y="379371"/>
                    <a:pt x="5280847" y="485936"/>
                  </a:cubicBezTo>
                  <a:cubicBezTo>
                    <a:pt x="5485018" y="592631"/>
                    <a:pt x="5681768" y="713145"/>
                    <a:pt x="5865400" y="851099"/>
                  </a:cubicBezTo>
                  <a:lnTo>
                    <a:pt x="5890489" y="870950"/>
                  </a:lnTo>
                  <a:lnTo>
                    <a:pt x="5890489" y="1321814"/>
                  </a:lnTo>
                  <a:lnTo>
                    <a:pt x="5887395" y="1318952"/>
                  </a:lnTo>
                  <a:lnTo>
                    <a:pt x="5830291" y="1265992"/>
                  </a:lnTo>
                  <a:lnTo>
                    <a:pt x="5815981" y="1252687"/>
                  </a:lnTo>
                  <a:lnTo>
                    <a:pt x="5801142" y="1240158"/>
                  </a:lnTo>
                  <a:lnTo>
                    <a:pt x="5771464" y="1214969"/>
                  </a:lnTo>
                  <a:cubicBezTo>
                    <a:pt x="5731849" y="1181385"/>
                    <a:pt x="5692897" y="1146896"/>
                    <a:pt x="5651030" y="1115767"/>
                  </a:cubicBezTo>
                  <a:cubicBezTo>
                    <a:pt x="5487534" y="986985"/>
                    <a:pt x="5311321" y="872542"/>
                    <a:pt x="5123183" y="780443"/>
                  </a:cubicBezTo>
                  <a:cubicBezTo>
                    <a:pt x="4935309" y="688087"/>
                    <a:pt x="4737102" y="616398"/>
                    <a:pt x="4533860" y="567701"/>
                  </a:cubicBezTo>
                  <a:lnTo>
                    <a:pt x="4457281" y="550780"/>
                  </a:lnTo>
                  <a:cubicBezTo>
                    <a:pt x="4431709" y="545484"/>
                    <a:pt x="4406536" y="538896"/>
                    <a:pt x="4380568" y="535279"/>
                  </a:cubicBezTo>
                  <a:lnTo>
                    <a:pt x="4303325" y="522879"/>
                  </a:lnTo>
                  <a:lnTo>
                    <a:pt x="4264769" y="516679"/>
                  </a:lnTo>
                  <a:cubicBezTo>
                    <a:pt x="4251918" y="514612"/>
                    <a:pt x="4239067" y="512415"/>
                    <a:pt x="4226082" y="511253"/>
                  </a:cubicBezTo>
                  <a:cubicBezTo>
                    <a:pt x="4174145" y="505829"/>
                    <a:pt x="4122606" y="499498"/>
                    <a:pt x="4070934" y="494848"/>
                  </a:cubicBezTo>
                  <a:lnTo>
                    <a:pt x="3915521" y="486065"/>
                  </a:lnTo>
                  <a:lnTo>
                    <a:pt x="3760241" y="484257"/>
                  </a:lnTo>
                  <a:cubicBezTo>
                    <a:pt x="3734405" y="483869"/>
                    <a:pt x="3708571" y="485936"/>
                    <a:pt x="3682734" y="486581"/>
                  </a:cubicBezTo>
                  <a:lnTo>
                    <a:pt x="3605491" y="488907"/>
                  </a:lnTo>
                  <a:cubicBezTo>
                    <a:pt x="3579921" y="489165"/>
                    <a:pt x="3553555" y="491490"/>
                    <a:pt x="3527454" y="493169"/>
                  </a:cubicBezTo>
                  <a:lnTo>
                    <a:pt x="3449151" y="498336"/>
                  </a:lnTo>
                  <a:lnTo>
                    <a:pt x="3410067" y="500532"/>
                  </a:lnTo>
                  <a:lnTo>
                    <a:pt x="3371246" y="504279"/>
                  </a:lnTo>
                  <a:cubicBezTo>
                    <a:pt x="3345410" y="506862"/>
                    <a:pt x="3319575" y="509315"/>
                    <a:pt x="3293739" y="511512"/>
                  </a:cubicBezTo>
                  <a:cubicBezTo>
                    <a:pt x="3087450" y="531662"/>
                    <a:pt x="2885531" y="563180"/>
                    <a:pt x="2689445" y="610198"/>
                  </a:cubicBezTo>
                  <a:cubicBezTo>
                    <a:pt x="2493357" y="657344"/>
                    <a:pt x="2302303" y="719088"/>
                    <a:pt x="2117875" y="800335"/>
                  </a:cubicBezTo>
                  <a:cubicBezTo>
                    <a:pt x="2072298" y="821648"/>
                    <a:pt x="2026854" y="843606"/>
                    <a:pt x="1981276" y="865566"/>
                  </a:cubicBezTo>
                  <a:cubicBezTo>
                    <a:pt x="1937025" y="889978"/>
                    <a:pt x="1891978" y="913229"/>
                    <a:pt x="1847991" y="938676"/>
                  </a:cubicBezTo>
                  <a:lnTo>
                    <a:pt x="1783069" y="978718"/>
                  </a:lnTo>
                  <a:lnTo>
                    <a:pt x="1750609" y="998869"/>
                  </a:lnTo>
                  <a:lnTo>
                    <a:pt x="1734312" y="1008945"/>
                  </a:lnTo>
                  <a:lnTo>
                    <a:pt x="1718547" y="1019924"/>
                  </a:lnTo>
                  <a:lnTo>
                    <a:pt x="1655481" y="1063582"/>
                  </a:lnTo>
                  <a:cubicBezTo>
                    <a:pt x="1634414" y="1078178"/>
                    <a:pt x="1612950" y="1092259"/>
                    <a:pt x="1593077" y="1108664"/>
                  </a:cubicBezTo>
                  <a:lnTo>
                    <a:pt x="1532263" y="1156197"/>
                  </a:lnTo>
                  <a:cubicBezTo>
                    <a:pt x="1511992" y="1172085"/>
                    <a:pt x="1491587" y="1187844"/>
                    <a:pt x="1472509" y="1205152"/>
                  </a:cubicBezTo>
                  <a:lnTo>
                    <a:pt x="1414212" y="1256175"/>
                  </a:lnTo>
                  <a:cubicBezTo>
                    <a:pt x="1395001" y="1273354"/>
                    <a:pt x="1375127" y="1290147"/>
                    <a:pt x="1357242" y="1308359"/>
                  </a:cubicBezTo>
                  <a:cubicBezTo>
                    <a:pt x="1283178" y="1379532"/>
                    <a:pt x="1212163" y="1452513"/>
                    <a:pt x="1153072" y="1529498"/>
                  </a:cubicBezTo>
                  <a:cubicBezTo>
                    <a:pt x="1090933" y="1605578"/>
                    <a:pt x="1043501" y="1685794"/>
                    <a:pt x="1002694" y="1770658"/>
                  </a:cubicBezTo>
                  <a:lnTo>
                    <a:pt x="974076" y="1835371"/>
                  </a:lnTo>
                  <a:lnTo>
                    <a:pt x="949564" y="1903573"/>
                  </a:lnTo>
                  <a:cubicBezTo>
                    <a:pt x="940820" y="1925661"/>
                    <a:pt x="934593" y="1950719"/>
                    <a:pt x="927173" y="1974229"/>
                  </a:cubicBezTo>
                  <a:cubicBezTo>
                    <a:pt x="920019" y="1998254"/>
                    <a:pt x="912468" y="2021504"/>
                    <a:pt x="906107" y="2046952"/>
                  </a:cubicBezTo>
                  <a:cubicBezTo>
                    <a:pt x="853906" y="2245614"/>
                    <a:pt x="809918" y="2463136"/>
                    <a:pt x="751092" y="2676266"/>
                  </a:cubicBezTo>
                  <a:cubicBezTo>
                    <a:pt x="693458" y="2889912"/>
                    <a:pt x="624166" y="3100976"/>
                    <a:pt x="547189" y="3308422"/>
                  </a:cubicBezTo>
                  <a:cubicBezTo>
                    <a:pt x="479617" y="3487580"/>
                    <a:pt x="444109" y="3675523"/>
                    <a:pt x="441195" y="3866306"/>
                  </a:cubicBezTo>
                  <a:cubicBezTo>
                    <a:pt x="438014" y="4057089"/>
                    <a:pt x="469282" y="4250456"/>
                    <a:pt x="527182" y="4439174"/>
                  </a:cubicBezTo>
                  <a:cubicBezTo>
                    <a:pt x="584815" y="4628278"/>
                    <a:pt x="671067" y="4811828"/>
                    <a:pt x="775073" y="4987240"/>
                  </a:cubicBezTo>
                  <a:cubicBezTo>
                    <a:pt x="827009" y="5075075"/>
                    <a:pt x="884246" y="5160327"/>
                    <a:pt x="943206" y="5244933"/>
                  </a:cubicBezTo>
                  <a:cubicBezTo>
                    <a:pt x="1002296" y="5329411"/>
                    <a:pt x="1064964" y="5412337"/>
                    <a:pt x="1133728" y="5490356"/>
                  </a:cubicBezTo>
                  <a:cubicBezTo>
                    <a:pt x="1203949" y="5567728"/>
                    <a:pt x="1279337" y="5642259"/>
                    <a:pt x="1359626" y="5709815"/>
                  </a:cubicBezTo>
                  <a:cubicBezTo>
                    <a:pt x="1398711" y="5744949"/>
                    <a:pt x="1439916" y="5777241"/>
                    <a:pt x="1481254" y="5809146"/>
                  </a:cubicBezTo>
                  <a:cubicBezTo>
                    <a:pt x="1501922" y="5825163"/>
                    <a:pt x="1522325" y="5841309"/>
                    <a:pt x="1543260" y="5856940"/>
                  </a:cubicBezTo>
                  <a:cubicBezTo>
                    <a:pt x="1564591" y="5871923"/>
                    <a:pt x="1585921" y="5886777"/>
                    <a:pt x="1607518" y="5901374"/>
                  </a:cubicBezTo>
                  <a:cubicBezTo>
                    <a:pt x="1778565" y="6019693"/>
                    <a:pt x="1961271" y="6115924"/>
                    <a:pt x="2145566" y="6193814"/>
                  </a:cubicBezTo>
                  <a:lnTo>
                    <a:pt x="2214991" y="6221844"/>
                  </a:lnTo>
                  <a:lnTo>
                    <a:pt x="2249307" y="6236182"/>
                  </a:lnTo>
                  <a:cubicBezTo>
                    <a:pt x="2260702" y="6241089"/>
                    <a:pt x="2272625" y="6244577"/>
                    <a:pt x="2284285" y="6248711"/>
                  </a:cubicBezTo>
                  <a:lnTo>
                    <a:pt x="2354241" y="6273124"/>
                  </a:lnTo>
                  <a:cubicBezTo>
                    <a:pt x="2360070" y="6275190"/>
                    <a:pt x="2365899" y="6277128"/>
                    <a:pt x="2371597" y="6279324"/>
                  </a:cubicBezTo>
                  <a:cubicBezTo>
                    <a:pt x="2377161" y="6281778"/>
                    <a:pt x="2382329" y="6285007"/>
                    <a:pt x="2387894" y="6287719"/>
                  </a:cubicBezTo>
                  <a:cubicBezTo>
                    <a:pt x="2398757" y="6293274"/>
                    <a:pt x="2410153" y="6297666"/>
                    <a:pt x="2421414" y="6302186"/>
                  </a:cubicBezTo>
                  <a:lnTo>
                    <a:pt x="2489117" y="6329441"/>
                  </a:lnTo>
                  <a:lnTo>
                    <a:pt x="2522902" y="6343134"/>
                  </a:lnTo>
                  <a:cubicBezTo>
                    <a:pt x="2534165" y="6347654"/>
                    <a:pt x="2545294" y="6352563"/>
                    <a:pt x="2556953" y="6356051"/>
                  </a:cubicBezTo>
                  <a:lnTo>
                    <a:pt x="2695009" y="6401905"/>
                  </a:lnTo>
                  <a:cubicBezTo>
                    <a:pt x="2880895" y="6457190"/>
                    <a:pt x="3073141" y="6489095"/>
                    <a:pt x="3268035" y="6501238"/>
                  </a:cubicBezTo>
                  <a:cubicBezTo>
                    <a:pt x="3292413" y="6502659"/>
                    <a:pt x="3316527" y="6505629"/>
                    <a:pt x="3341038" y="6506145"/>
                  </a:cubicBezTo>
                  <a:lnTo>
                    <a:pt x="3414703" y="6507050"/>
                  </a:lnTo>
                  <a:lnTo>
                    <a:pt x="3488237" y="6508212"/>
                  </a:lnTo>
                  <a:cubicBezTo>
                    <a:pt x="3500690" y="6508729"/>
                    <a:pt x="3512483" y="6508471"/>
                    <a:pt x="3524142" y="6507955"/>
                  </a:cubicBezTo>
                  <a:lnTo>
                    <a:pt x="3559252" y="6506921"/>
                  </a:lnTo>
                  <a:cubicBezTo>
                    <a:pt x="3582835" y="6506792"/>
                    <a:pt x="3605889" y="6504467"/>
                    <a:pt x="3629207" y="6503045"/>
                  </a:cubicBezTo>
                  <a:cubicBezTo>
                    <a:pt x="3652526" y="6502012"/>
                    <a:pt x="3675579" y="6499171"/>
                    <a:pt x="3698633" y="6496845"/>
                  </a:cubicBezTo>
                  <a:cubicBezTo>
                    <a:pt x="3710160" y="6495683"/>
                    <a:pt x="3721819" y="6494907"/>
                    <a:pt x="3733213" y="6493357"/>
                  </a:cubicBezTo>
                  <a:lnTo>
                    <a:pt x="3767529" y="6488707"/>
                  </a:lnTo>
                  <a:lnTo>
                    <a:pt x="3801845" y="6484057"/>
                  </a:lnTo>
                  <a:lnTo>
                    <a:pt x="3835895" y="6478116"/>
                  </a:lnTo>
                  <a:cubicBezTo>
                    <a:pt x="4017673" y="6446727"/>
                    <a:pt x="4194152" y="6390281"/>
                    <a:pt x="4364801" y="6308517"/>
                  </a:cubicBezTo>
                  <a:cubicBezTo>
                    <a:pt x="4535583" y="6227139"/>
                    <a:pt x="4700138" y="6120962"/>
                    <a:pt x="4861379" y="6000576"/>
                  </a:cubicBezTo>
                  <a:cubicBezTo>
                    <a:pt x="5022621" y="5879931"/>
                    <a:pt x="5180684" y="5745337"/>
                    <a:pt x="5341263" y="5605834"/>
                  </a:cubicBezTo>
                  <a:lnTo>
                    <a:pt x="5587301" y="5390379"/>
                  </a:lnTo>
                  <a:cubicBezTo>
                    <a:pt x="5674216" y="5315718"/>
                    <a:pt x="5761527" y="5244416"/>
                    <a:pt x="5849105" y="5176344"/>
                  </a:cubicBezTo>
                  <a:lnTo>
                    <a:pt x="5890489" y="5145260"/>
                  </a:lnTo>
                  <a:lnTo>
                    <a:pt x="5890489" y="5995323"/>
                  </a:lnTo>
                  <a:lnTo>
                    <a:pt x="5811477" y="6077819"/>
                  </a:lnTo>
                  <a:cubicBezTo>
                    <a:pt x="5654739" y="6238377"/>
                    <a:pt x="5487138" y="6396093"/>
                    <a:pt x="5301384" y="6542958"/>
                  </a:cubicBezTo>
                  <a:lnTo>
                    <a:pt x="5252008" y="6578438"/>
                  </a:lnTo>
                  <a:lnTo>
                    <a:pt x="1653730" y="6578438"/>
                  </a:lnTo>
                  <a:lnTo>
                    <a:pt x="1549768" y="6488821"/>
                  </a:lnTo>
                  <a:cubicBezTo>
                    <a:pt x="1461976" y="6409495"/>
                    <a:pt x="1378573" y="6327182"/>
                    <a:pt x="1298282" y="6243932"/>
                  </a:cubicBezTo>
                  <a:cubicBezTo>
                    <a:pt x="1278277" y="6223006"/>
                    <a:pt x="1258138" y="6202210"/>
                    <a:pt x="1237999" y="6181671"/>
                  </a:cubicBezTo>
                  <a:lnTo>
                    <a:pt x="1179967" y="6117862"/>
                  </a:lnTo>
                  <a:lnTo>
                    <a:pt x="1121936" y="6054569"/>
                  </a:lnTo>
                  <a:cubicBezTo>
                    <a:pt x="1102328" y="6033644"/>
                    <a:pt x="1084573" y="6011427"/>
                    <a:pt x="1065628" y="5990243"/>
                  </a:cubicBezTo>
                  <a:cubicBezTo>
                    <a:pt x="1028662" y="5947099"/>
                    <a:pt x="990239" y="5904991"/>
                    <a:pt x="954335" y="5861460"/>
                  </a:cubicBezTo>
                  <a:cubicBezTo>
                    <a:pt x="936050" y="5840018"/>
                    <a:pt x="917634" y="5818446"/>
                    <a:pt x="898953" y="5797393"/>
                  </a:cubicBezTo>
                  <a:cubicBezTo>
                    <a:pt x="880404" y="5776208"/>
                    <a:pt x="861325" y="5755412"/>
                    <a:pt x="842908" y="5733582"/>
                  </a:cubicBezTo>
                  <a:cubicBezTo>
                    <a:pt x="767919" y="5647942"/>
                    <a:pt x="693061" y="5561786"/>
                    <a:pt x="622442" y="5471884"/>
                  </a:cubicBezTo>
                  <a:cubicBezTo>
                    <a:pt x="551559" y="5382112"/>
                    <a:pt x="486639" y="5287430"/>
                    <a:pt x="425559" y="5190036"/>
                  </a:cubicBezTo>
                  <a:cubicBezTo>
                    <a:pt x="303668" y="4994990"/>
                    <a:pt x="200193" y="4786123"/>
                    <a:pt x="123877" y="4564210"/>
                  </a:cubicBezTo>
                  <a:cubicBezTo>
                    <a:pt x="47694" y="4342555"/>
                    <a:pt x="2249" y="4106045"/>
                    <a:pt x="130" y="3865530"/>
                  </a:cubicBezTo>
                  <a:cubicBezTo>
                    <a:pt x="-1328" y="3745403"/>
                    <a:pt x="9537" y="3624629"/>
                    <a:pt x="30602" y="3505793"/>
                  </a:cubicBezTo>
                  <a:cubicBezTo>
                    <a:pt x="51802" y="3386828"/>
                    <a:pt x="84659" y="3270059"/>
                    <a:pt x="126924" y="3157164"/>
                  </a:cubicBezTo>
                  <a:cubicBezTo>
                    <a:pt x="200457" y="2959276"/>
                    <a:pt x="271737" y="2761388"/>
                    <a:pt x="334803" y="2560530"/>
                  </a:cubicBezTo>
                  <a:lnTo>
                    <a:pt x="381176" y="2409144"/>
                  </a:lnTo>
                  <a:lnTo>
                    <a:pt x="425825" y="2255819"/>
                  </a:lnTo>
                  <a:lnTo>
                    <a:pt x="470210" y="2099523"/>
                  </a:lnTo>
                  <a:lnTo>
                    <a:pt x="492998" y="2020213"/>
                  </a:lnTo>
                  <a:lnTo>
                    <a:pt x="517509" y="1939224"/>
                  </a:lnTo>
                  <a:cubicBezTo>
                    <a:pt x="525061" y="1912485"/>
                    <a:pt x="534866" y="1884586"/>
                    <a:pt x="544007" y="1857201"/>
                  </a:cubicBezTo>
                  <a:cubicBezTo>
                    <a:pt x="553680" y="1829559"/>
                    <a:pt x="561496" y="1802304"/>
                    <a:pt x="573288" y="1774274"/>
                  </a:cubicBezTo>
                  <a:lnTo>
                    <a:pt x="606146" y="1690832"/>
                  </a:lnTo>
                  <a:cubicBezTo>
                    <a:pt x="618467" y="1663060"/>
                    <a:pt x="631716" y="1635417"/>
                    <a:pt x="644569" y="1607775"/>
                  </a:cubicBezTo>
                  <a:cubicBezTo>
                    <a:pt x="698625" y="1498368"/>
                    <a:pt x="763413" y="1391287"/>
                    <a:pt x="837874" y="1297638"/>
                  </a:cubicBezTo>
                  <a:cubicBezTo>
                    <a:pt x="910348" y="1201278"/>
                    <a:pt x="990107" y="1115897"/>
                    <a:pt x="1069602" y="1032194"/>
                  </a:cubicBezTo>
                  <a:cubicBezTo>
                    <a:pt x="1089079" y="1010624"/>
                    <a:pt x="1110012" y="990990"/>
                    <a:pt x="1130548" y="970839"/>
                  </a:cubicBezTo>
                  <a:lnTo>
                    <a:pt x="1192024" y="910129"/>
                  </a:lnTo>
                  <a:cubicBezTo>
                    <a:pt x="1212031" y="889462"/>
                    <a:pt x="1234024" y="870475"/>
                    <a:pt x="1255356" y="850841"/>
                  </a:cubicBezTo>
                  <a:lnTo>
                    <a:pt x="1319614" y="792068"/>
                  </a:lnTo>
                  <a:cubicBezTo>
                    <a:pt x="1340680" y="772176"/>
                    <a:pt x="1363469" y="753834"/>
                    <a:pt x="1385728" y="734975"/>
                  </a:cubicBezTo>
                  <a:lnTo>
                    <a:pt x="1452768" y="678528"/>
                  </a:lnTo>
                  <a:lnTo>
                    <a:pt x="1469594" y="664449"/>
                  </a:lnTo>
                  <a:lnTo>
                    <a:pt x="1487083" y="651015"/>
                  </a:lnTo>
                  <a:lnTo>
                    <a:pt x="1522193" y="624277"/>
                  </a:lnTo>
                  <a:lnTo>
                    <a:pt x="1592415" y="570671"/>
                  </a:lnTo>
                  <a:cubicBezTo>
                    <a:pt x="1640110" y="535925"/>
                    <a:pt x="1689531" y="503245"/>
                    <a:pt x="1738287" y="469402"/>
                  </a:cubicBezTo>
                  <a:cubicBezTo>
                    <a:pt x="1788634" y="438015"/>
                    <a:pt x="1839643" y="407013"/>
                    <a:pt x="1890918" y="376530"/>
                  </a:cubicBezTo>
                  <a:cubicBezTo>
                    <a:pt x="2098400" y="258209"/>
                    <a:pt x="2323503" y="166241"/>
                    <a:pt x="2555363" y="105274"/>
                  </a:cubicBezTo>
                  <a:cubicBezTo>
                    <a:pt x="2787223" y="44047"/>
                    <a:pt x="3024516" y="12013"/>
                    <a:pt x="3259291" y="3229"/>
                  </a:cubicBezTo>
                  <a:lnTo>
                    <a:pt x="3347265" y="903"/>
                  </a:lnTo>
                  <a:close/>
                </a:path>
              </a:pathLst>
            </a:custGeom>
            <a:gradFill flip="none" rotWithShape="1">
              <a:gsLst>
                <a:gs pos="2000">
                  <a:schemeClr val="bg1">
                    <a:alpha val="10000"/>
                  </a:schemeClr>
                </a:gs>
                <a:gs pos="16000">
                  <a:schemeClr val="accent6">
                    <a:alpha val="5000"/>
                  </a:schemeClr>
                </a:gs>
                <a:gs pos="100000">
                  <a:schemeClr val="bg1">
                    <a:alpha val="10000"/>
                  </a:schemeClr>
                </a:gs>
                <a:gs pos="85000">
                  <a:schemeClr val="accent1">
                    <a:alpha val="5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27CCEAF3-651B-4605-AE58-F96E227036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01023" y="52997"/>
              <a:ext cx="6093363" cy="6805004"/>
            </a:xfrm>
            <a:custGeom>
              <a:avLst/>
              <a:gdLst>
                <a:gd name="connsiteX0" fmla="*/ 3517682 w 5890491"/>
                <a:gd name="connsiteY0" fmla="*/ 0 h 6578439"/>
                <a:gd name="connsiteX1" fmla="*/ 5849513 w 5890491"/>
                <a:gd name="connsiteY1" fmla="*/ 841730 h 6578439"/>
                <a:gd name="connsiteX2" fmla="*/ 5890491 w 5890491"/>
                <a:gd name="connsiteY2" fmla="*/ 879061 h 6578439"/>
                <a:gd name="connsiteX3" fmla="*/ 5890491 w 5890491"/>
                <a:gd name="connsiteY3" fmla="*/ 2034114 h 6578439"/>
                <a:gd name="connsiteX4" fmla="*/ 5757065 w 5890491"/>
                <a:gd name="connsiteY4" fmla="*/ 1854938 h 6578439"/>
                <a:gd name="connsiteX5" fmla="*/ 5564060 w 5890491"/>
                <a:gd name="connsiteY5" fmla="*/ 1642182 h 6578439"/>
                <a:gd name="connsiteX6" fmla="*/ 3517551 w 5890491"/>
                <a:gd name="connsiteY6" fmla="*/ 790012 h 6578439"/>
                <a:gd name="connsiteX7" fmla="*/ 1611552 w 5890491"/>
                <a:gd name="connsiteY7" fmla="*/ 1543282 h 6578439"/>
                <a:gd name="connsiteX8" fmla="*/ 1340656 w 5890491"/>
                <a:gd name="connsiteY8" fmla="*/ 1897925 h 6578439"/>
                <a:gd name="connsiteX9" fmla="*/ 1201705 w 5890491"/>
                <a:gd name="connsiteY9" fmla="*/ 2361213 h 6578439"/>
                <a:gd name="connsiteX10" fmla="*/ 852705 w 5890491"/>
                <a:gd name="connsiteY10" fmla="*/ 3529176 h 6578439"/>
                <a:gd name="connsiteX11" fmla="*/ 863863 w 5890491"/>
                <a:gd name="connsiteY11" fmla="*/ 4437051 h 6578439"/>
                <a:gd name="connsiteX12" fmla="*/ 1413569 w 5890491"/>
                <a:gd name="connsiteY12" fmla="*/ 5357174 h 6578439"/>
                <a:gd name="connsiteX13" fmla="*/ 2339129 w 5890491"/>
                <a:gd name="connsiteY13" fmla="*/ 6143367 h 6578439"/>
                <a:gd name="connsiteX14" fmla="*/ 3439449 w 5890491"/>
                <a:gd name="connsiteY14" fmla="*/ 6420049 h 6578439"/>
                <a:gd name="connsiteX15" fmla="*/ 5251388 w 5890491"/>
                <a:gd name="connsiteY15" fmla="*/ 5349009 h 6578439"/>
                <a:gd name="connsiteX16" fmla="*/ 5657731 w 5890491"/>
                <a:gd name="connsiteY16" fmla="*/ 4959205 h 6578439"/>
                <a:gd name="connsiteX17" fmla="*/ 5836127 w 5890491"/>
                <a:gd name="connsiteY17" fmla="*/ 4792052 h 6578439"/>
                <a:gd name="connsiteX18" fmla="*/ 5890491 w 5890491"/>
                <a:gd name="connsiteY18" fmla="*/ 4738662 h 6578439"/>
                <a:gd name="connsiteX19" fmla="*/ 5890491 w 5890491"/>
                <a:gd name="connsiteY19" fmla="*/ 5821964 h 6578439"/>
                <a:gd name="connsiteX20" fmla="*/ 5802001 w 5890491"/>
                <a:gd name="connsiteY20" fmla="*/ 5907904 h 6578439"/>
                <a:gd name="connsiteX21" fmla="*/ 5294358 w 5890491"/>
                <a:gd name="connsiteY21" fmla="*/ 6397505 h 6578439"/>
                <a:gd name="connsiteX22" fmla="*/ 5077178 w 5890491"/>
                <a:gd name="connsiteY22" fmla="*/ 6578439 h 6578439"/>
                <a:gd name="connsiteX23" fmla="*/ 1567290 w 5890491"/>
                <a:gd name="connsiteY23" fmla="*/ 6578439 h 6578439"/>
                <a:gd name="connsiteX24" fmla="*/ 1508588 w 5890491"/>
                <a:gd name="connsiteY24" fmla="*/ 6535186 h 6578439"/>
                <a:gd name="connsiteX25" fmla="*/ 826498 w 5890491"/>
                <a:gd name="connsiteY25" fmla="*/ 5876034 h 6578439"/>
                <a:gd name="connsiteX26" fmla="*/ 122403 w 5890491"/>
                <a:gd name="connsiteY26" fmla="*/ 3255655 h 6578439"/>
                <a:gd name="connsiteX27" fmla="*/ 1061197 w 5890491"/>
                <a:gd name="connsiteY27" fmla="*/ 984650 h 6578439"/>
                <a:gd name="connsiteX28" fmla="*/ 3517682 w 5890491"/>
                <a:gd name="connsiteY28" fmla="*/ 0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890491" h="6578439">
                  <a:moveTo>
                    <a:pt x="3517682" y="0"/>
                  </a:moveTo>
                  <a:cubicBezTo>
                    <a:pt x="4402017" y="0"/>
                    <a:pt x="5213742" y="315483"/>
                    <a:pt x="5849513" y="841730"/>
                  </a:cubicBezTo>
                  <a:lnTo>
                    <a:pt x="5890491" y="879061"/>
                  </a:lnTo>
                  <a:lnTo>
                    <a:pt x="5890491" y="2034114"/>
                  </a:lnTo>
                  <a:lnTo>
                    <a:pt x="5757065" y="1854938"/>
                  </a:lnTo>
                  <a:cubicBezTo>
                    <a:pt x="5696443" y="1781264"/>
                    <a:pt x="5632076" y="1710299"/>
                    <a:pt x="5564060" y="1642182"/>
                  </a:cubicBezTo>
                  <a:cubicBezTo>
                    <a:pt x="5015393" y="1092636"/>
                    <a:pt x="4288592" y="790012"/>
                    <a:pt x="3517551" y="790012"/>
                  </a:cubicBezTo>
                  <a:cubicBezTo>
                    <a:pt x="2701750" y="790012"/>
                    <a:pt x="2131676" y="1015335"/>
                    <a:pt x="1611552" y="1543282"/>
                  </a:cubicBezTo>
                  <a:cubicBezTo>
                    <a:pt x="1435754" y="1721722"/>
                    <a:pt x="1375945" y="1822729"/>
                    <a:pt x="1340656" y="1897925"/>
                  </a:cubicBezTo>
                  <a:cubicBezTo>
                    <a:pt x="1289148" y="2007623"/>
                    <a:pt x="1252432" y="2155907"/>
                    <a:pt x="1201705" y="2361213"/>
                  </a:cubicBezTo>
                  <a:cubicBezTo>
                    <a:pt x="1133721" y="2635919"/>
                    <a:pt x="1040568" y="3012290"/>
                    <a:pt x="852705" y="3529176"/>
                  </a:cubicBezTo>
                  <a:cubicBezTo>
                    <a:pt x="749952" y="3811784"/>
                    <a:pt x="753584" y="4108747"/>
                    <a:pt x="863863" y="4437051"/>
                  </a:cubicBezTo>
                  <a:cubicBezTo>
                    <a:pt x="964800" y="4737438"/>
                    <a:pt x="1154869" y="5055603"/>
                    <a:pt x="1413569" y="5357174"/>
                  </a:cubicBezTo>
                  <a:cubicBezTo>
                    <a:pt x="1718326" y="5712343"/>
                    <a:pt x="2021008" y="5969404"/>
                    <a:pt x="2339129" y="6143367"/>
                  </a:cubicBezTo>
                  <a:cubicBezTo>
                    <a:pt x="2679565" y="6329577"/>
                    <a:pt x="3039591" y="6420049"/>
                    <a:pt x="3439449" y="6420049"/>
                  </a:cubicBezTo>
                  <a:cubicBezTo>
                    <a:pt x="4142246" y="6420049"/>
                    <a:pt x="4633828" y="5976251"/>
                    <a:pt x="5251388" y="5349009"/>
                  </a:cubicBezTo>
                  <a:cubicBezTo>
                    <a:pt x="5389949" y="5208364"/>
                    <a:pt x="5526047" y="5081677"/>
                    <a:pt x="5657731" y="4959205"/>
                  </a:cubicBezTo>
                  <a:cubicBezTo>
                    <a:pt x="5719520" y="4901722"/>
                    <a:pt x="5779200" y="4846206"/>
                    <a:pt x="5836127" y="4792052"/>
                  </a:cubicBezTo>
                  <a:lnTo>
                    <a:pt x="5890491" y="4738662"/>
                  </a:lnTo>
                  <a:lnTo>
                    <a:pt x="5890491" y="5821964"/>
                  </a:lnTo>
                  <a:lnTo>
                    <a:pt x="5802001" y="5907904"/>
                  </a:lnTo>
                  <a:cubicBezTo>
                    <a:pt x="5634962" y="6077456"/>
                    <a:pt x="5467509" y="6243625"/>
                    <a:pt x="5294358" y="6397505"/>
                  </a:cubicBezTo>
                  <a:lnTo>
                    <a:pt x="5077178" y="6578439"/>
                  </a:lnTo>
                  <a:lnTo>
                    <a:pt x="1567290" y="6578439"/>
                  </a:lnTo>
                  <a:lnTo>
                    <a:pt x="1508588" y="6535186"/>
                  </a:lnTo>
                  <a:cubicBezTo>
                    <a:pt x="1263991" y="6345442"/>
                    <a:pt x="1038054" y="6122666"/>
                    <a:pt x="826498" y="5876034"/>
                  </a:cubicBezTo>
                  <a:cubicBezTo>
                    <a:pt x="261613" y="5217713"/>
                    <a:pt x="-239182" y="4250314"/>
                    <a:pt x="122403" y="3255655"/>
                  </a:cubicBezTo>
                  <a:cubicBezTo>
                    <a:pt x="607497" y="1921629"/>
                    <a:pt x="393040" y="1662857"/>
                    <a:pt x="1061197" y="984650"/>
                  </a:cubicBezTo>
                  <a:cubicBezTo>
                    <a:pt x="1729484" y="306444"/>
                    <a:pt x="2498060" y="0"/>
                    <a:pt x="3517682" y="0"/>
                  </a:cubicBezTo>
                  <a:close/>
                </a:path>
              </a:pathLst>
            </a:custGeom>
            <a:gradFill flip="none" rotWithShape="1">
              <a:gsLst>
                <a:gs pos="2000">
                  <a:schemeClr val="bg1"/>
                </a:gs>
                <a:gs pos="16000">
                  <a:schemeClr val="accent6">
                    <a:alpha val="10000"/>
                  </a:schemeClr>
                </a:gs>
                <a:gs pos="100000">
                  <a:schemeClr val="bg1">
                    <a:alpha val="10000"/>
                  </a:schemeClr>
                </a:gs>
                <a:gs pos="85000">
                  <a:schemeClr val="accent1">
                    <a:alpha val="1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ED519330-E5F1-4248-B58C-1AA0D9E6DA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01024" y="52997"/>
              <a:ext cx="6093362" cy="6805004"/>
            </a:xfrm>
            <a:custGeom>
              <a:avLst/>
              <a:gdLst>
                <a:gd name="connsiteX0" fmla="*/ 5890490 w 5890490"/>
                <a:gd name="connsiteY0" fmla="*/ 5389037 h 6578439"/>
                <a:gd name="connsiteX1" fmla="*/ 5890490 w 5890490"/>
                <a:gd name="connsiteY1" fmla="*/ 5855587 h 6578439"/>
                <a:gd name="connsiteX2" fmla="*/ 5784593 w 5890490"/>
                <a:gd name="connsiteY2" fmla="*/ 5962054 h 6578439"/>
                <a:gd name="connsiteX3" fmla="*/ 5663414 w 5890490"/>
                <a:gd name="connsiteY3" fmla="*/ 6082564 h 6578439"/>
                <a:gd name="connsiteX4" fmla="*/ 5147099 w 5890490"/>
                <a:gd name="connsiteY4" fmla="*/ 6547726 h 6578439"/>
                <a:gd name="connsiteX5" fmla="*/ 5105015 w 5890490"/>
                <a:gd name="connsiteY5" fmla="*/ 6578439 h 6578439"/>
                <a:gd name="connsiteX6" fmla="*/ 4385601 w 5890490"/>
                <a:gd name="connsiteY6" fmla="*/ 6578439 h 6578439"/>
                <a:gd name="connsiteX7" fmla="*/ 4507252 w 5890490"/>
                <a:gd name="connsiteY7" fmla="*/ 6515968 h 6578439"/>
                <a:gd name="connsiteX8" fmla="*/ 4909330 w 5890490"/>
                <a:gd name="connsiteY8" fmla="*/ 6253453 h 6578439"/>
                <a:gd name="connsiteX9" fmla="*/ 5411374 w 5890490"/>
                <a:gd name="connsiteY9" fmla="*/ 5828544 h 6578439"/>
                <a:gd name="connsiteX10" fmla="*/ 5533570 w 5890490"/>
                <a:gd name="connsiteY10" fmla="*/ 5714534 h 6578439"/>
                <a:gd name="connsiteX11" fmla="*/ 5657425 w 5890490"/>
                <a:gd name="connsiteY11" fmla="*/ 5597650 h 6578439"/>
                <a:gd name="connsiteX12" fmla="*/ 3336813 w 5890490"/>
                <a:gd name="connsiteY12" fmla="*/ 499 h 6578439"/>
                <a:gd name="connsiteX13" fmla="*/ 3513674 w 5890490"/>
                <a:gd name="connsiteY13" fmla="*/ 1202 h 6578439"/>
                <a:gd name="connsiteX14" fmla="*/ 3602743 w 5890490"/>
                <a:gd name="connsiteY14" fmla="*/ 4827 h 6578439"/>
                <a:gd name="connsiteX15" fmla="*/ 3647213 w 5890490"/>
                <a:gd name="connsiteY15" fmla="*/ 6703 h 6578439"/>
                <a:gd name="connsiteX16" fmla="*/ 3691684 w 5890490"/>
                <a:gd name="connsiteY16" fmla="*/ 9453 h 6578439"/>
                <a:gd name="connsiteX17" fmla="*/ 3868927 w 5890490"/>
                <a:gd name="connsiteY17" fmla="*/ 27080 h 6578439"/>
                <a:gd name="connsiteX18" fmla="*/ 5200872 w 5890490"/>
                <a:gd name="connsiteY18" fmla="*/ 472240 h 6578439"/>
                <a:gd name="connsiteX19" fmla="*/ 5772711 w 5890490"/>
                <a:gd name="connsiteY19" fmla="*/ 866334 h 6578439"/>
                <a:gd name="connsiteX20" fmla="*/ 5890490 w 5890490"/>
                <a:gd name="connsiteY20" fmla="*/ 972426 h 6578439"/>
                <a:gd name="connsiteX21" fmla="*/ 5890490 w 5890490"/>
                <a:gd name="connsiteY21" fmla="*/ 1158576 h 6578439"/>
                <a:gd name="connsiteX22" fmla="*/ 5676045 w 5890490"/>
                <a:gd name="connsiteY22" fmla="*/ 986969 h 6578439"/>
                <a:gd name="connsiteX23" fmla="*/ 5103776 w 5890490"/>
                <a:gd name="connsiteY23" fmla="*/ 655879 h 6578439"/>
                <a:gd name="connsiteX24" fmla="*/ 4482465 w 5890490"/>
                <a:gd name="connsiteY24" fmla="*/ 440363 h 6578439"/>
                <a:gd name="connsiteX25" fmla="*/ 4402444 w 5890490"/>
                <a:gd name="connsiteY25" fmla="*/ 422111 h 6578439"/>
                <a:gd name="connsiteX26" fmla="*/ 4322423 w 5890490"/>
                <a:gd name="connsiteY26" fmla="*/ 404610 h 6578439"/>
                <a:gd name="connsiteX27" fmla="*/ 4241892 w 5890490"/>
                <a:gd name="connsiteY27" fmla="*/ 389858 h 6578439"/>
                <a:gd name="connsiteX28" fmla="*/ 4201627 w 5890490"/>
                <a:gd name="connsiteY28" fmla="*/ 382483 h 6578439"/>
                <a:gd name="connsiteX29" fmla="*/ 4161234 w 5890490"/>
                <a:gd name="connsiteY29" fmla="*/ 375857 h 6578439"/>
                <a:gd name="connsiteX30" fmla="*/ 3999280 w 5890490"/>
                <a:gd name="connsiteY30" fmla="*/ 353606 h 6578439"/>
                <a:gd name="connsiteX31" fmla="*/ 3836817 w 5890490"/>
                <a:gd name="connsiteY31" fmla="*/ 338480 h 6578439"/>
                <a:gd name="connsiteX32" fmla="*/ 3673972 w 5890490"/>
                <a:gd name="connsiteY32" fmla="*/ 330604 h 6578439"/>
                <a:gd name="connsiteX33" fmla="*/ 3511126 w 5890490"/>
                <a:gd name="connsiteY33" fmla="*/ 328978 h 6578439"/>
                <a:gd name="connsiteX34" fmla="*/ 3183142 w 5890490"/>
                <a:gd name="connsiteY34" fmla="*/ 342854 h 6578439"/>
                <a:gd name="connsiteX35" fmla="*/ 2541444 w 5890490"/>
                <a:gd name="connsiteY35" fmla="*/ 439988 h 6578439"/>
                <a:gd name="connsiteX36" fmla="*/ 1933895 w 5890490"/>
                <a:gd name="connsiteY36" fmla="*/ 650505 h 6578439"/>
                <a:gd name="connsiteX37" fmla="*/ 1378079 w 5890490"/>
                <a:gd name="connsiteY37" fmla="*/ 983905 h 6578439"/>
                <a:gd name="connsiteX38" fmla="*/ 1312967 w 5890490"/>
                <a:gd name="connsiteY38" fmla="*/ 1033660 h 6578439"/>
                <a:gd name="connsiteX39" fmla="*/ 1248364 w 5890490"/>
                <a:gd name="connsiteY39" fmla="*/ 1084413 h 6578439"/>
                <a:gd name="connsiteX40" fmla="*/ 1185163 w 5890490"/>
                <a:gd name="connsiteY40" fmla="*/ 1137168 h 6578439"/>
                <a:gd name="connsiteX41" fmla="*/ 1122852 w 5890490"/>
                <a:gd name="connsiteY41" fmla="*/ 1190922 h 6578439"/>
                <a:gd name="connsiteX42" fmla="*/ 892092 w 5890490"/>
                <a:gd name="connsiteY42" fmla="*/ 1421440 h 6578439"/>
                <a:gd name="connsiteX43" fmla="*/ 707202 w 5890490"/>
                <a:gd name="connsiteY43" fmla="*/ 1684212 h 6578439"/>
                <a:gd name="connsiteX44" fmla="*/ 670121 w 5890490"/>
                <a:gd name="connsiteY44" fmla="*/ 1756093 h 6578439"/>
                <a:gd name="connsiteX45" fmla="*/ 637630 w 5890490"/>
                <a:gd name="connsiteY45" fmla="*/ 1830724 h 6578439"/>
                <a:gd name="connsiteX46" fmla="*/ 607685 w 5890490"/>
                <a:gd name="connsiteY46" fmla="*/ 1907105 h 6578439"/>
                <a:gd name="connsiteX47" fmla="*/ 580034 w 5890490"/>
                <a:gd name="connsiteY47" fmla="*/ 1984986 h 6578439"/>
                <a:gd name="connsiteX48" fmla="*/ 481919 w 5890490"/>
                <a:gd name="connsiteY48" fmla="*/ 2304386 h 6578439"/>
                <a:gd name="connsiteX49" fmla="*/ 433881 w 5890490"/>
                <a:gd name="connsiteY49" fmla="*/ 2465399 h 6578439"/>
                <a:gd name="connsiteX50" fmla="*/ 384442 w 5890490"/>
                <a:gd name="connsiteY50" fmla="*/ 2626163 h 6578439"/>
                <a:gd name="connsiteX51" fmla="*/ 166039 w 5890490"/>
                <a:gd name="connsiteY51" fmla="*/ 3261338 h 6578439"/>
                <a:gd name="connsiteX52" fmla="*/ 56202 w 5890490"/>
                <a:gd name="connsiteY52" fmla="*/ 3910265 h 6578439"/>
                <a:gd name="connsiteX53" fmla="*/ 93664 w 5890490"/>
                <a:gd name="connsiteY53" fmla="*/ 4237292 h 6578439"/>
                <a:gd name="connsiteX54" fmla="*/ 111758 w 5890490"/>
                <a:gd name="connsiteY54" fmla="*/ 4317548 h 6578439"/>
                <a:gd name="connsiteX55" fmla="*/ 133038 w 5890490"/>
                <a:gd name="connsiteY55" fmla="*/ 4397054 h 6578439"/>
                <a:gd name="connsiteX56" fmla="*/ 157757 w 5890490"/>
                <a:gd name="connsiteY56" fmla="*/ 4475560 h 6578439"/>
                <a:gd name="connsiteX57" fmla="*/ 185153 w 5890490"/>
                <a:gd name="connsiteY57" fmla="*/ 4553066 h 6578439"/>
                <a:gd name="connsiteX58" fmla="*/ 493642 w 5890490"/>
                <a:gd name="connsiteY58" fmla="*/ 5132239 h 6578439"/>
                <a:gd name="connsiteX59" fmla="*/ 914391 w 5890490"/>
                <a:gd name="connsiteY59" fmla="*/ 5636528 h 6578439"/>
                <a:gd name="connsiteX60" fmla="*/ 1402034 w 5890490"/>
                <a:gd name="connsiteY60" fmla="*/ 6076188 h 6578439"/>
                <a:gd name="connsiteX61" fmla="*/ 1664397 w 5890490"/>
                <a:gd name="connsiteY61" fmla="*/ 6267079 h 6578439"/>
                <a:gd name="connsiteX62" fmla="*/ 1938992 w 5890490"/>
                <a:gd name="connsiteY62" fmla="*/ 6434343 h 6578439"/>
                <a:gd name="connsiteX63" fmla="*/ 2225931 w 5890490"/>
                <a:gd name="connsiteY63" fmla="*/ 6574322 h 6578439"/>
                <a:gd name="connsiteX64" fmla="*/ 2236328 w 5890490"/>
                <a:gd name="connsiteY64" fmla="*/ 6578439 h 6578439"/>
                <a:gd name="connsiteX65" fmla="*/ 1504665 w 5890490"/>
                <a:gd name="connsiteY65" fmla="*/ 6578439 h 6578439"/>
                <a:gd name="connsiteX66" fmla="*/ 1456827 w 5890490"/>
                <a:gd name="connsiteY66" fmla="*/ 6543476 h 6578439"/>
                <a:gd name="connsiteX67" fmla="*/ 1188475 w 5890490"/>
                <a:gd name="connsiteY67" fmla="*/ 6314083 h 6578439"/>
                <a:gd name="connsiteX68" fmla="*/ 721728 w 5890490"/>
                <a:gd name="connsiteY68" fmla="*/ 5798666 h 6578439"/>
                <a:gd name="connsiteX69" fmla="*/ 344175 w 5890490"/>
                <a:gd name="connsiteY69" fmla="*/ 5219495 h 6578439"/>
                <a:gd name="connsiteX70" fmla="*/ 87293 w 5890490"/>
                <a:gd name="connsiteY70" fmla="*/ 4583569 h 6578439"/>
                <a:gd name="connsiteX71" fmla="*/ 65886 w 5890490"/>
                <a:gd name="connsiteY71" fmla="*/ 4500813 h 6578439"/>
                <a:gd name="connsiteX72" fmla="*/ 47409 w 5890490"/>
                <a:gd name="connsiteY72" fmla="*/ 4417431 h 6578439"/>
                <a:gd name="connsiteX73" fmla="*/ 39000 w 5890490"/>
                <a:gd name="connsiteY73" fmla="*/ 4375677 h 6578439"/>
                <a:gd name="connsiteX74" fmla="*/ 31610 w 5890490"/>
                <a:gd name="connsiteY74" fmla="*/ 4333674 h 6578439"/>
                <a:gd name="connsiteX75" fmla="*/ 18868 w 5890490"/>
                <a:gd name="connsiteY75" fmla="*/ 4249417 h 6578439"/>
                <a:gd name="connsiteX76" fmla="*/ 646 w 5890490"/>
                <a:gd name="connsiteY76" fmla="*/ 3910265 h 6578439"/>
                <a:gd name="connsiteX77" fmla="*/ 130234 w 5890490"/>
                <a:gd name="connsiteY77" fmla="*/ 3248337 h 6578439"/>
                <a:gd name="connsiteX78" fmla="*/ 335383 w 5890490"/>
                <a:gd name="connsiteY78" fmla="*/ 2611911 h 6578439"/>
                <a:gd name="connsiteX79" fmla="*/ 487272 w 5890490"/>
                <a:gd name="connsiteY79" fmla="*/ 1958609 h 6578439"/>
                <a:gd name="connsiteX80" fmla="*/ 508550 w 5890490"/>
                <a:gd name="connsiteY80" fmla="*/ 1876227 h 6578439"/>
                <a:gd name="connsiteX81" fmla="*/ 531742 w 5890490"/>
                <a:gd name="connsiteY81" fmla="*/ 1793721 h 6578439"/>
                <a:gd name="connsiteX82" fmla="*/ 558245 w 5890490"/>
                <a:gd name="connsiteY82" fmla="*/ 1711465 h 6578439"/>
                <a:gd name="connsiteX83" fmla="*/ 590100 w 5890490"/>
                <a:gd name="connsiteY83" fmla="*/ 1630332 h 6578439"/>
                <a:gd name="connsiteX84" fmla="*/ 758680 w 5890490"/>
                <a:gd name="connsiteY84" fmla="*/ 1322433 h 6578439"/>
                <a:gd name="connsiteX85" fmla="*/ 976317 w 5890490"/>
                <a:gd name="connsiteY85" fmla="*/ 1049286 h 6578439"/>
                <a:gd name="connsiteX86" fmla="*/ 1035314 w 5890490"/>
                <a:gd name="connsiteY86" fmla="*/ 985406 h 6578439"/>
                <a:gd name="connsiteX87" fmla="*/ 1095329 w 5890490"/>
                <a:gd name="connsiteY87" fmla="*/ 922526 h 6578439"/>
                <a:gd name="connsiteX88" fmla="*/ 1157384 w 5890490"/>
                <a:gd name="connsiteY88" fmla="*/ 861271 h 6578439"/>
                <a:gd name="connsiteX89" fmla="*/ 1220841 w 5890490"/>
                <a:gd name="connsiteY89" fmla="*/ 801017 h 6578439"/>
                <a:gd name="connsiteX90" fmla="*/ 1286462 w 5890490"/>
                <a:gd name="connsiteY90" fmla="*/ 742886 h 6578439"/>
                <a:gd name="connsiteX91" fmla="*/ 1353233 w 5890490"/>
                <a:gd name="connsiteY91" fmla="*/ 685632 h 6578439"/>
                <a:gd name="connsiteX92" fmla="*/ 1369924 w 5890490"/>
                <a:gd name="connsiteY92" fmla="*/ 671256 h 6578439"/>
                <a:gd name="connsiteX93" fmla="*/ 1387380 w 5890490"/>
                <a:gd name="connsiteY93" fmla="*/ 657755 h 6578439"/>
                <a:gd name="connsiteX94" fmla="*/ 1422422 w 5890490"/>
                <a:gd name="connsiteY94" fmla="*/ 630877 h 6578439"/>
                <a:gd name="connsiteX95" fmla="*/ 1492759 w 5890490"/>
                <a:gd name="connsiteY95" fmla="*/ 577248 h 6578439"/>
                <a:gd name="connsiteX96" fmla="*/ 1528820 w 5890490"/>
                <a:gd name="connsiteY96" fmla="*/ 551496 h 6578439"/>
                <a:gd name="connsiteX97" fmla="*/ 1565390 w 5890490"/>
                <a:gd name="connsiteY97" fmla="*/ 526370 h 6578439"/>
                <a:gd name="connsiteX98" fmla="*/ 1639040 w 5890490"/>
                <a:gd name="connsiteY98" fmla="*/ 476490 h 6578439"/>
                <a:gd name="connsiteX99" fmla="*/ 1792075 w 5890490"/>
                <a:gd name="connsiteY99" fmla="*/ 384859 h 6578439"/>
                <a:gd name="connsiteX100" fmla="*/ 2455943 w 5890490"/>
                <a:gd name="connsiteY100" fmla="*/ 117836 h 6578439"/>
                <a:gd name="connsiteX101" fmla="*/ 3159952 w 5890490"/>
                <a:gd name="connsiteY101" fmla="*/ 7203 h 6578439"/>
                <a:gd name="connsiteX102" fmla="*/ 3336813 w 5890490"/>
                <a:gd name="connsiteY102" fmla="*/ 499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5890490" h="6578439">
                  <a:moveTo>
                    <a:pt x="5890490" y="5389037"/>
                  </a:moveTo>
                  <a:lnTo>
                    <a:pt x="5890490" y="5855587"/>
                  </a:lnTo>
                  <a:lnTo>
                    <a:pt x="5784593" y="5962054"/>
                  </a:lnTo>
                  <a:cubicBezTo>
                    <a:pt x="5744454" y="6002308"/>
                    <a:pt x="5704062" y="6042436"/>
                    <a:pt x="5663414" y="6082564"/>
                  </a:cubicBezTo>
                  <a:cubicBezTo>
                    <a:pt x="5500314" y="6242577"/>
                    <a:pt x="5330970" y="6400714"/>
                    <a:pt x="5147099" y="6547726"/>
                  </a:cubicBezTo>
                  <a:lnTo>
                    <a:pt x="5105015" y="6578439"/>
                  </a:lnTo>
                  <a:lnTo>
                    <a:pt x="4385601" y="6578439"/>
                  </a:lnTo>
                  <a:lnTo>
                    <a:pt x="4507252" y="6515968"/>
                  </a:lnTo>
                  <a:cubicBezTo>
                    <a:pt x="4645901" y="6439679"/>
                    <a:pt x="4779837" y="6350961"/>
                    <a:pt x="4909330" y="6253453"/>
                  </a:cubicBezTo>
                  <a:cubicBezTo>
                    <a:pt x="5082369" y="6123567"/>
                    <a:pt x="5248145" y="5979180"/>
                    <a:pt x="5411374" y="5828544"/>
                  </a:cubicBezTo>
                  <a:cubicBezTo>
                    <a:pt x="5452149" y="5790791"/>
                    <a:pt x="5492924" y="5752788"/>
                    <a:pt x="5533570" y="5714534"/>
                  </a:cubicBezTo>
                  <a:lnTo>
                    <a:pt x="5657425" y="5597650"/>
                  </a:lnTo>
                  <a:close/>
                  <a:moveTo>
                    <a:pt x="3336813" y="499"/>
                  </a:moveTo>
                  <a:cubicBezTo>
                    <a:pt x="3395682" y="-392"/>
                    <a:pt x="3454550" y="-48"/>
                    <a:pt x="3513674" y="1202"/>
                  </a:cubicBezTo>
                  <a:lnTo>
                    <a:pt x="3602743" y="4827"/>
                  </a:lnTo>
                  <a:lnTo>
                    <a:pt x="3647213" y="6703"/>
                  </a:lnTo>
                  <a:cubicBezTo>
                    <a:pt x="3661994" y="7327"/>
                    <a:pt x="3676903" y="7703"/>
                    <a:pt x="3691684" y="9453"/>
                  </a:cubicBezTo>
                  <a:lnTo>
                    <a:pt x="3868927" y="27080"/>
                  </a:lnTo>
                  <a:cubicBezTo>
                    <a:pt x="4340645" y="85584"/>
                    <a:pt x="4795160" y="243221"/>
                    <a:pt x="5200872" y="472240"/>
                  </a:cubicBezTo>
                  <a:cubicBezTo>
                    <a:pt x="5403855" y="587124"/>
                    <a:pt x="5594988" y="719447"/>
                    <a:pt x="5772711" y="866334"/>
                  </a:cubicBezTo>
                  <a:lnTo>
                    <a:pt x="5890490" y="972426"/>
                  </a:lnTo>
                  <a:lnTo>
                    <a:pt x="5890490" y="1158576"/>
                  </a:lnTo>
                  <a:lnTo>
                    <a:pt x="5676045" y="986969"/>
                  </a:lnTo>
                  <a:cubicBezTo>
                    <a:pt x="5496587" y="857740"/>
                    <a:pt x="5304275" y="746699"/>
                    <a:pt x="5103776" y="655879"/>
                  </a:cubicBezTo>
                  <a:cubicBezTo>
                    <a:pt x="4903214" y="564747"/>
                    <a:pt x="4695006" y="492492"/>
                    <a:pt x="4482465" y="440363"/>
                  </a:cubicBezTo>
                  <a:lnTo>
                    <a:pt x="4402444" y="422111"/>
                  </a:lnTo>
                  <a:cubicBezTo>
                    <a:pt x="4375813" y="416111"/>
                    <a:pt x="4349436" y="408859"/>
                    <a:pt x="4322423" y="404610"/>
                  </a:cubicBezTo>
                  <a:lnTo>
                    <a:pt x="4241892" y="389858"/>
                  </a:lnTo>
                  <a:lnTo>
                    <a:pt x="4201627" y="382483"/>
                  </a:lnTo>
                  <a:cubicBezTo>
                    <a:pt x="4188248" y="379983"/>
                    <a:pt x="4174869" y="377483"/>
                    <a:pt x="4161234" y="375857"/>
                  </a:cubicBezTo>
                  <a:cubicBezTo>
                    <a:pt x="4107208" y="368482"/>
                    <a:pt x="4053308" y="360482"/>
                    <a:pt x="3999280" y="353606"/>
                  </a:cubicBezTo>
                  <a:cubicBezTo>
                    <a:pt x="3944999" y="348855"/>
                    <a:pt x="3890844" y="343854"/>
                    <a:pt x="3836817" y="338480"/>
                  </a:cubicBezTo>
                  <a:lnTo>
                    <a:pt x="3673972" y="330604"/>
                  </a:lnTo>
                  <a:cubicBezTo>
                    <a:pt x="3619690" y="329104"/>
                    <a:pt x="3565281" y="329604"/>
                    <a:pt x="3511126" y="328978"/>
                  </a:cubicBezTo>
                  <a:cubicBezTo>
                    <a:pt x="3402054" y="330728"/>
                    <a:pt x="3291706" y="334604"/>
                    <a:pt x="3183142" y="342854"/>
                  </a:cubicBezTo>
                  <a:cubicBezTo>
                    <a:pt x="2965505" y="358855"/>
                    <a:pt x="2750670" y="389733"/>
                    <a:pt x="2541444" y="439988"/>
                  </a:cubicBezTo>
                  <a:cubicBezTo>
                    <a:pt x="2332216" y="490117"/>
                    <a:pt x="2128850" y="559997"/>
                    <a:pt x="1933895" y="650505"/>
                  </a:cubicBezTo>
                  <a:cubicBezTo>
                    <a:pt x="1738939" y="741261"/>
                    <a:pt x="1553540" y="854146"/>
                    <a:pt x="1378079" y="983905"/>
                  </a:cubicBezTo>
                  <a:lnTo>
                    <a:pt x="1312967" y="1033660"/>
                  </a:lnTo>
                  <a:cubicBezTo>
                    <a:pt x="1291178" y="1050286"/>
                    <a:pt x="1269006" y="1066412"/>
                    <a:pt x="1248364" y="1084413"/>
                  </a:cubicBezTo>
                  <a:lnTo>
                    <a:pt x="1185163" y="1137168"/>
                  </a:lnTo>
                  <a:cubicBezTo>
                    <a:pt x="1164138" y="1154794"/>
                    <a:pt x="1142603" y="1172046"/>
                    <a:pt x="1122852" y="1190922"/>
                  </a:cubicBezTo>
                  <a:cubicBezTo>
                    <a:pt x="1041557" y="1264303"/>
                    <a:pt x="961663" y="1339309"/>
                    <a:pt x="892092" y="1421440"/>
                  </a:cubicBezTo>
                  <a:cubicBezTo>
                    <a:pt x="819589" y="1501822"/>
                    <a:pt x="759827" y="1590329"/>
                    <a:pt x="707202" y="1684212"/>
                  </a:cubicBezTo>
                  <a:cubicBezTo>
                    <a:pt x="694715" y="1708089"/>
                    <a:pt x="682227" y="1731841"/>
                    <a:pt x="670121" y="1756093"/>
                  </a:cubicBezTo>
                  <a:lnTo>
                    <a:pt x="637630" y="1830724"/>
                  </a:lnTo>
                  <a:cubicBezTo>
                    <a:pt x="626161" y="1855350"/>
                    <a:pt x="617624" y="1881603"/>
                    <a:pt x="607685" y="1907105"/>
                  </a:cubicBezTo>
                  <a:cubicBezTo>
                    <a:pt x="598128" y="1932857"/>
                    <a:pt x="588317" y="1958483"/>
                    <a:pt x="580034" y="1984986"/>
                  </a:cubicBezTo>
                  <a:cubicBezTo>
                    <a:pt x="544611" y="2089620"/>
                    <a:pt x="513393" y="2197128"/>
                    <a:pt x="481919" y="2304386"/>
                  </a:cubicBezTo>
                  <a:lnTo>
                    <a:pt x="433881" y="2465399"/>
                  </a:lnTo>
                  <a:lnTo>
                    <a:pt x="384442" y="2626163"/>
                  </a:lnTo>
                  <a:cubicBezTo>
                    <a:pt x="317672" y="2839680"/>
                    <a:pt x="243129" y="3050946"/>
                    <a:pt x="166039" y="3261338"/>
                  </a:cubicBezTo>
                  <a:cubicBezTo>
                    <a:pt x="88822" y="3468979"/>
                    <a:pt x="50850" y="3690248"/>
                    <a:pt x="56202" y="3910265"/>
                  </a:cubicBezTo>
                  <a:cubicBezTo>
                    <a:pt x="58495" y="4020274"/>
                    <a:pt x="71493" y="4129783"/>
                    <a:pt x="93664" y="4237292"/>
                  </a:cubicBezTo>
                  <a:cubicBezTo>
                    <a:pt x="99143" y="4264168"/>
                    <a:pt x="104623" y="4291045"/>
                    <a:pt x="111758" y="4317548"/>
                  </a:cubicBezTo>
                  <a:cubicBezTo>
                    <a:pt x="118384" y="4344176"/>
                    <a:pt x="124627" y="4370802"/>
                    <a:pt x="133038" y="4397054"/>
                  </a:cubicBezTo>
                  <a:cubicBezTo>
                    <a:pt x="140810" y="4423307"/>
                    <a:pt x="148456" y="4449683"/>
                    <a:pt x="157757" y="4475560"/>
                  </a:cubicBezTo>
                  <a:cubicBezTo>
                    <a:pt x="166549" y="4501562"/>
                    <a:pt x="175087" y="4527564"/>
                    <a:pt x="185153" y="4553066"/>
                  </a:cubicBezTo>
                  <a:cubicBezTo>
                    <a:pt x="262371" y="4758458"/>
                    <a:pt x="368895" y="4951974"/>
                    <a:pt x="493642" y="5132239"/>
                  </a:cubicBezTo>
                  <a:cubicBezTo>
                    <a:pt x="618389" y="5312627"/>
                    <a:pt x="760846" y="5480391"/>
                    <a:pt x="914391" y="5636528"/>
                  </a:cubicBezTo>
                  <a:cubicBezTo>
                    <a:pt x="1069081" y="5793166"/>
                    <a:pt x="1231544" y="5941677"/>
                    <a:pt x="1402034" y="6076188"/>
                  </a:cubicBezTo>
                  <a:cubicBezTo>
                    <a:pt x="1487535" y="6143320"/>
                    <a:pt x="1574565" y="6207574"/>
                    <a:pt x="1664397" y="6267079"/>
                  </a:cubicBezTo>
                  <a:cubicBezTo>
                    <a:pt x="1753592" y="6327459"/>
                    <a:pt x="1845336" y="6383088"/>
                    <a:pt x="1938992" y="6434343"/>
                  </a:cubicBezTo>
                  <a:cubicBezTo>
                    <a:pt x="2032647" y="6485659"/>
                    <a:pt x="2128309" y="6532600"/>
                    <a:pt x="2225931" y="6574322"/>
                  </a:cubicBezTo>
                  <a:lnTo>
                    <a:pt x="2236328" y="6578439"/>
                  </a:lnTo>
                  <a:lnTo>
                    <a:pt x="1504665" y="6578439"/>
                  </a:lnTo>
                  <a:lnTo>
                    <a:pt x="1456827" y="6543476"/>
                  </a:lnTo>
                  <a:cubicBezTo>
                    <a:pt x="1363554" y="6470595"/>
                    <a:pt x="1273848" y="6394340"/>
                    <a:pt x="1188475" y="6314083"/>
                  </a:cubicBezTo>
                  <a:cubicBezTo>
                    <a:pt x="1017856" y="6153445"/>
                    <a:pt x="863803" y="5979931"/>
                    <a:pt x="721728" y="5798666"/>
                  </a:cubicBezTo>
                  <a:cubicBezTo>
                    <a:pt x="579397" y="5616027"/>
                    <a:pt x="452103" y="5422511"/>
                    <a:pt x="344175" y="5219495"/>
                  </a:cubicBezTo>
                  <a:cubicBezTo>
                    <a:pt x="236505" y="5016354"/>
                    <a:pt x="147946" y="4803586"/>
                    <a:pt x="87293" y="4583569"/>
                  </a:cubicBezTo>
                  <a:cubicBezTo>
                    <a:pt x="79138" y="4556193"/>
                    <a:pt x="72639" y="4528440"/>
                    <a:pt x="65886" y="4500813"/>
                  </a:cubicBezTo>
                  <a:cubicBezTo>
                    <a:pt x="58751" y="4473311"/>
                    <a:pt x="53144" y="4445308"/>
                    <a:pt x="47409" y="4417431"/>
                  </a:cubicBezTo>
                  <a:cubicBezTo>
                    <a:pt x="44733" y="4403430"/>
                    <a:pt x="41294" y="4389679"/>
                    <a:pt x="39000" y="4375677"/>
                  </a:cubicBezTo>
                  <a:lnTo>
                    <a:pt x="31610" y="4333674"/>
                  </a:lnTo>
                  <a:cubicBezTo>
                    <a:pt x="26258" y="4305797"/>
                    <a:pt x="22563" y="4277544"/>
                    <a:pt x="18868" y="4249417"/>
                  </a:cubicBezTo>
                  <a:cubicBezTo>
                    <a:pt x="4214" y="4136784"/>
                    <a:pt x="-2158" y="4023275"/>
                    <a:pt x="646" y="3910265"/>
                  </a:cubicBezTo>
                  <a:cubicBezTo>
                    <a:pt x="5997" y="3683872"/>
                    <a:pt x="50596" y="3459605"/>
                    <a:pt x="130234" y="3248337"/>
                  </a:cubicBezTo>
                  <a:cubicBezTo>
                    <a:pt x="207961" y="3039196"/>
                    <a:pt x="278044" y="2827179"/>
                    <a:pt x="335383" y="2611911"/>
                  </a:cubicBezTo>
                  <a:cubicBezTo>
                    <a:pt x="393743" y="2396644"/>
                    <a:pt x="435792" y="2178627"/>
                    <a:pt x="487272" y="1958609"/>
                  </a:cubicBezTo>
                  <a:cubicBezTo>
                    <a:pt x="493259" y="1931107"/>
                    <a:pt x="501287" y="1903730"/>
                    <a:pt x="508550" y="1876227"/>
                  </a:cubicBezTo>
                  <a:cubicBezTo>
                    <a:pt x="516195" y="1848725"/>
                    <a:pt x="522312" y="1820972"/>
                    <a:pt x="531742" y="1793721"/>
                  </a:cubicBezTo>
                  <a:lnTo>
                    <a:pt x="558245" y="1711465"/>
                  </a:lnTo>
                  <a:cubicBezTo>
                    <a:pt x="568439" y="1684337"/>
                    <a:pt x="579652" y="1657459"/>
                    <a:pt x="590100" y="1630332"/>
                  </a:cubicBezTo>
                  <a:cubicBezTo>
                    <a:pt x="635080" y="1523075"/>
                    <a:pt x="690637" y="1417566"/>
                    <a:pt x="758680" y="1322433"/>
                  </a:cubicBezTo>
                  <a:cubicBezTo>
                    <a:pt x="824430" y="1225051"/>
                    <a:pt x="899610" y="1136168"/>
                    <a:pt x="976317" y="1049286"/>
                  </a:cubicBezTo>
                  <a:cubicBezTo>
                    <a:pt x="995049" y="1027035"/>
                    <a:pt x="1015436" y="1006533"/>
                    <a:pt x="1035314" y="985406"/>
                  </a:cubicBezTo>
                  <a:lnTo>
                    <a:pt x="1095329" y="922526"/>
                  </a:lnTo>
                  <a:cubicBezTo>
                    <a:pt x="1114953" y="901149"/>
                    <a:pt x="1136359" y="881397"/>
                    <a:pt x="1157384" y="861271"/>
                  </a:cubicBezTo>
                  <a:lnTo>
                    <a:pt x="1220841" y="801017"/>
                  </a:lnTo>
                  <a:cubicBezTo>
                    <a:pt x="1241610" y="780514"/>
                    <a:pt x="1264418" y="762014"/>
                    <a:pt x="1286462" y="742886"/>
                  </a:cubicBezTo>
                  <a:lnTo>
                    <a:pt x="1353233" y="685632"/>
                  </a:lnTo>
                  <a:lnTo>
                    <a:pt x="1369924" y="671256"/>
                  </a:lnTo>
                  <a:cubicBezTo>
                    <a:pt x="1375658" y="666631"/>
                    <a:pt x="1381520" y="662255"/>
                    <a:pt x="1387380" y="657755"/>
                  </a:cubicBezTo>
                  <a:lnTo>
                    <a:pt x="1422422" y="630877"/>
                  </a:lnTo>
                  <a:lnTo>
                    <a:pt x="1492759" y="577248"/>
                  </a:lnTo>
                  <a:cubicBezTo>
                    <a:pt x="1504355" y="567997"/>
                    <a:pt x="1516714" y="559997"/>
                    <a:pt x="1528820" y="551496"/>
                  </a:cubicBezTo>
                  <a:lnTo>
                    <a:pt x="1565390" y="526370"/>
                  </a:lnTo>
                  <a:lnTo>
                    <a:pt x="1639040" y="476490"/>
                  </a:lnTo>
                  <a:cubicBezTo>
                    <a:pt x="1689754" y="445613"/>
                    <a:pt x="1740723" y="414986"/>
                    <a:pt x="1792075" y="384859"/>
                  </a:cubicBezTo>
                  <a:cubicBezTo>
                    <a:pt x="2000282" y="268724"/>
                    <a:pt x="2224927" y="179467"/>
                    <a:pt x="2455943" y="117836"/>
                  </a:cubicBezTo>
                  <a:cubicBezTo>
                    <a:pt x="2687088" y="55957"/>
                    <a:pt x="2923964" y="21204"/>
                    <a:pt x="3159952" y="7203"/>
                  </a:cubicBezTo>
                  <a:cubicBezTo>
                    <a:pt x="3219076" y="3515"/>
                    <a:pt x="3277945" y="1389"/>
                    <a:pt x="3336813" y="499"/>
                  </a:cubicBezTo>
                  <a:close/>
                </a:path>
              </a:pathLst>
            </a:custGeom>
            <a:gradFill flip="none" rotWithShape="1">
              <a:gsLst>
                <a:gs pos="2000">
                  <a:schemeClr val="bg1">
                    <a:alpha val="10000"/>
                  </a:schemeClr>
                </a:gs>
                <a:gs pos="16000">
                  <a:schemeClr val="accent6">
                    <a:alpha val="5000"/>
                  </a:schemeClr>
                </a:gs>
                <a:gs pos="100000">
                  <a:schemeClr val="bg1">
                    <a:alpha val="10000"/>
                  </a:schemeClr>
                </a:gs>
                <a:gs pos="85000">
                  <a:schemeClr val="accent1">
                    <a:alpha val="1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3" name="Graphic 6" descr="Bar chart">
            <a:extLst>
              <a:ext uri="{FF2B5EF4-FFF2-40B4-BE49-F238E27FC236}">
                <a16:creationId xmlns:a16="http://schemas.microsoft.com/office/drawing/2014/main" id="{3C0756F7-C5B3-4634-AF02-95D59419A36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729652" y="1859078"/>
            <a:ext cx="3821102" cy="3821102"/>
          </a:xfrm>
          <a:prstGeom prst="rect">
            <a:avLst/>
          </a:prstGeom>
          <a:ln>
            <a:noFill/>
          </a:ln>
        </p:spPr>
      </p:pic>
    </p:spTree>
    <p:extLst>
      <p:ext uri="{BB962C8B-B14F-4D97-AF65-F5344CB8AC3E}">
        <p14:creationId xmlns:p14="http://schemas.microsoft.com/office/powerpoint/2010/main" val="28565862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55A2079-FA98-4876-80F0-72364A7D2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テキスト ボックス 1">
            <a:extLst>
              <a:ext uri="{FF2B5EF4-FFF2-40B4-BE49-F238E27FC236}">
                <a16:creationId xmlns:a16="http://schemas.microsoft.com/office/drawing/2014/main" id="{D02F9D96-8FA1-78FF-412C-71338ABBED0A}"/>
              </a:ext>
            </a:extLst>
          </p:cNvPr>
          <p:cNvSpPr txBox="1"/>
          <p:nvPr/>
        </p:nvSpPr>
        <p:spPr>
          <a:xfrm>
            <a:off x="838200" y="557188"/>
            <a:ext cx="10515600" cy="1133499"/>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kumimoji="1" lang="ja-JP" altLang="en-US" sz="5200" kern="1200">
                <a:solidFill>
                  <a:schemeClr val="tx1"/>
                </a:solidFill>
                <a:latin typeface="+mj-lt"/>
                <a:ea typeface="+mj-ea"/>
                <a:cs typeface="+mj-cs"/>
              </a:rPr>
              <a:t>ターゲット</a:t>
            </a:r>
          </a:p>
        </p:txBody>
      </p:sp>
      <p:graphicFrame>
        <p:nvGraphicFramePr>
          <p:cNvPr id="5" name="テキスト ボックス 2">
            <a:extLst>
              <a:ext uri="{FF2B5EF4-FFF2-40B4-BE49-F238E27FC236}">
                <a16:creationId xmlns:a16="http://schemas.microsoft.com/office/drawing/2014/main" id="{0FBBE1F3-7640-FB81-0680-C89EAE7CFBC4}"/>
              </a:ext>
            </a:extLst>
          </p:cNvPr>
          <p:cNvGraphicFramePr/>
          <p:nvPr>
            <p:extLst>
              <p:ext uri="{D42A27DB-BD31-4B8C-83A1-F6EECF244321}">
                <p14:modId xmlns:p14="http://schemas.microsoft.com/office/powerpoint/2010/main" val="4140647577"/>
              </p:ext>
            </p:extLst>
          </p:nvPr>
        </p:nvGraphicFramePr>
        <p:xfrm>
          <a:off x="1049558" y="1851048"/>
          <a:ext cx="10515600" cy="43525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609529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descr="グラフ&#10;&#10;自動的に生成された説明">
            <a:extLst>
              <a:ext uri="{FF2B5EF4-FFF2-40B4-BE49-F238E27FC236}">
                <a16:creationId xmlns:a16="http://schemas.microsoft.com/office/drawing/2014/main" id="{ABB844A8-B364-EA48-70D4-632EEEA0B1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0145" y="888111"/>
            <a:ext cx="11996347" cy="544759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インク 2">
                <a:extLst>
                  <a:ext uri="{FF2B5EF4-FFF2-40B4-BE49-F238E27FC236}">
                    <a16:creationId xmlns:a16="http://schemas.microsoft.com/office/drawing/2014/main" id="{6A90EBD5-C28D-8A23-C775-F22C29642E49}"/>
                  </a:ext>
                </a:extLst>
              </p14:cNvPr>
              <p14:cNvContentPartPr/>
              <p14:nvPr/>
            </p14:nvContentPartPr>
            <p14:xfrm>
              <a:off x="1379857" y="3890739"/>
              <a:ext cx="5546520" cy="360"/>
            </p14:xfrm>
          </p:contentPart>
        </mc:Choice>
        <mc:Fallback xmlns="">
          <p:pic>
            <p:nvPicPr>
              <p:cNvPr id="3" name="インク 2">
                <a:extLst>
                  <a:ext uri="{FF2B5EF4-FFF2-40B4-BE49-F238E27FC236}">
                    <a16:creationId xmlns:a16="http://schemas.microsoft.com/office/drawing/2014/main" id="{6A90EBD5-C28D-8A23-C775-F22C29642E49}"/>
                  </a:ext>
                </a:extLst>
              </p:cNvPr>
              <p:cNvPicPr/>
              <p:nvPr/>
            </p:nvPicPr>
            <p:blipFill>
              <a:blip r:embed="rId4"/>
              <a:stretch>
                <a:fillRect/>
              </a:stretch>
            </p:blipFill>
            <p:spPr>
              <a:xfrm>
                <a:off x="1370857" y="3881739"/>
                <a:ext cx="5564160" cy="18000"/>
              </a:xfrm>
              <a:prstGeom prst="rect">
                <a:avLst/>
              </a:prstGeom>
            </p:spPr>
          </p:pic>
        </mc:Fallback>
      </mc:AlternateContent>
      <p:sp>
        <p:nvSpPr>
          <p:cNvPr id="5" name="テキスト ボックス 4">
            <a:extLst>
              <a:ext uri="{FF2B5EF4-FFF2-40B4-BE49-F238E27FC236}">
                <a16:creationId xmlns:a16="http://schemas.microsoft.com/office/drawing/2014/main" id="{3E21C558-849A-AE51-12B2-3255F5671499}"/>
              </a:ext>
            </a:extLst>
          </p:cNvPr>
          <p:cNvSpPr txBox="1"/>
          <p:nvPr/>
        </p:nvSpPr>
        <p:spPr>
          <a:xfrm>
            <a:off x="4940046" y="3521407"/>
            <a:ext cx="3488802" cy="369332"/>
          </a:xfrm>
          <a:prstGeom prst="rect">
            <a:avLst/>
          </a:prstGeom>
          <a:noFill/>
        </p:spPr>
        <p:txBody>
          <a:bodyPr wrap="square" rtlCol="0">
            <a:spAutoFit/>
          </a:bodyPr>
          <a:lstStyle/>
          <a:p>
            <a:pPr algn="l"/>
            <a:r>
              <a:rPr lang="ja-JP" altLang="en-US"/>
              <a:t>⤴︎物件数</a:t>
            </a:r>
            <a:r>
              <a:rPr lang="en-US" altLang="ja-JP"/>
              <a:t>2000</a:t>
            </a:r>
            <a:r>
              <a:rPr lang="ja-JP" altLang="en-US"/>
              <a:t>以上の路線に絞る</a:t>
            </a:r>
          </a:p>
        </p:txBody>
      </p:sp>
    </p:spTree>
    <p:extLst>
      <p:ext uri="{BB962C8B-B14F-4D97-AF65-F5344CB8AC3E}">
        <p14:creationId xmlns:p14="http://schemas.microsoft.com/office/powerpoint/2010/main" val="28581984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2" descr="散布図&#10;&#10;説明は自動で生成されたものです">
            <a:extLst>
              <a:ext uri="{FF2B5EF4-FFF2-40B4-BE49-F238E27FC236}">
                <a16:creationId xmlns:a16="http://schemas.microsoft.com/office/drawing/2014/main" id="{3D6CCD36-934F-279C-0D0A-109DC5679F28}"/>
              </a:ext>
            </a:extLst>
          </p:cNvPr>
          <p:cNvPicPr>
            <a:picLocks noChangeAspect="1"/>
          </p:cNvPicPr>
          <p:nvPr/>
        </p:nvPicPr>
        <p:blipFill>
          <a:blip r:embed="rId2"/>
          <a:stretch>
            <a:fillRect/>
          </a:stretch>
        </p:blipFill>
        <p:spPr>
          <a:xfrm>
            <a:off x="1645425" y="498448"/>
            <a:ext cx="8901149" cy="6359552"/>
          </a:xfrm>
          <a:prstGeom prst="rect">
            <a:avLst/>
          </a:prstGeom>
        </p:spPr>
      </p:pic>
      <p:sp>
        <p:nvSpPr>
          <p:cNvPr id="3" name="テキスト ボックス 2">
            <a:extLst>
              <a:ext uri="{FF2B5EF4-FFF2-40B4-BE49-F238E27FC236}">
                <a16:creationId xmlns:a16="http://schemas.microsoft.com/office/drawing/2014/main" id="{4CB45773-7F06-BFD1-E880-86E4D4D84FBA}"/>
              </a:ext>
            </a:extLst>
          </p:cNvPr>
          <p:cNvSpPr txBox="1"/>
          <p:nvPr/>
        </p:nvSpPr>
        <p:spPr>
          <a:xfrm>
            <a:off x="1957835" y="0"/>
            <a:ext cx="7678179" cy="584775"/>
          </a:xfrm>
          <a:prstGeom prst="rect">
            <a:avLst/>
          </a:prstGeom>
          <a:noFill/>
        </p:spPr>
        <p:txBody>
          <a:bodyPr wrap="square" rtlCol="0">
            <a:spAutoFit/>
          </a:bodyPr>
          <a:lstStyle/>
          <a:p>
            <a:pPr algn="l"/>
            <a:r>
              <a:rPr lang="ja-JP" altLang="en-US" sz="3200" b="1"/>
              <a:t>物件数</a:t>
            </a:r>
            <a:r>
              <a:rPr lang="en-US" altLang="ja-JP" sz="3200" b="1"/>
              <a:t>2000</a:t>
            </a:r>
            <a:r>
              <a:rPr lang="ja-JP" altLang="en-US" sz="3200" b="1"/>
              <a:t>以上の路線の家賃別合計時間</a:t>
            </a:r>
          </a:p>
        </p:txBody>
      </p:sp>
      <mc:AlternateContent xmlns:mc="http://schemas.openxmlformats.org/markup-compatibility/2006" xmlns:p14="http://schemas.microsoft.com/office/powerpoint/2010/main">
        <mc:Choice Requires="p14">
          <p:contentPart p14:bwMode="auto" r:id="rId3">
            <p14:nvContentPartPr>
              <p14:cNvPr id="6" name="インク 5">
                <a:extLst>
                  <a:ext uri="{FF2B5EF4-FFF2-40B4-BE49-F238E27FC236}">
                    <a16:creationId xmlns:a16="http://schemas.microsoft.com/office/drawing/2014/main" id="{24D3E078-2C9E-36C9-9BB1-465484E42038}"/>
                  </a:ext>
                </a:extLst>
              </p14:cNvPr>
              <p14:cNvContentPartPr/>
              <p14:nvPr/>
            </p14:nvContentPartPr>
            <p14:xfrm>
              <a:off x="8130284" y="6172403"/>
              <a:ext cx="360" cy="360"/>
            </p14:xfrm>
          </p:contentPart>
        </mc:Choice>
        <mc:Fallback xmlns="">
          <p:pic>
            <p:nvPicPr>
              <p:cNvPr id="6" name="インク 5">
                <a:extLst>
                  <a:ext uri="{FF2B5EF4-FFF2-40B4-BE49-F238E27FC236}">
                    <a16:creationId xmlns:a16="http://schemas.microsoft.com/office/drawing/2014/main" id="{24D3E078-2C9E-36C9-9BB1-465484E42038}"/>
                  </a:ext>
                </a:extLst>
              </p:cNvPr>
              <p:cNvPicPr/>
              <p:nvPr/>
            </p:nvPicPr>
            <p:blipFill>
              <a:blip r:embed="rId4"/>
              <a:stretch>
                <a:fillRect/>
              </a:stretch>
            </p:blipFill>
            <p:spPr>
              <a:xfrm>
                <a:off x="8121284" y="6163403"/>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インク 6">
                <a:extLst>
                  <a:ext uri="{FF2B5EF4-FFF2-40B4-BE49-F238E27FC236}">
                    <a16:creationId xmlns:a16="http://schemas.microsoft.com/office/drawing/2014/main" id="{E4144D97-EC9F-3B15-5BC5-55EACCA715B1}"/>
                  </a:ext>
                </a:extLst>
              </p14:cNvPr>
              <p14:cNvContentPartPr/>
              <p14:nvPr/>
            </p14:nvContentPartPr>
            <p14:xfrm>
              <a:off x="4895332" y="5555679"/>
              <a:ext cx="3638880" cy="1001880"/>
            </p14:xfrm>
          </p:contentPart>
        </mc:Choice>
        <mc:Fallback xmlns="">
          <p:pic>
            <p:nvPicPr>
              <p:cNvPr id="7" name="インク 6">
                <a:extLst>
                  <a:ext uri="{FF2B5EF4-FFF2-40B4-BE49-F238E27FC236}">
                    <a16:creationId xmlns:a16="http://schemas.microsoft.com/office/drawing/2014/main" id="{E4144D97-EC9F-3B15-5BC5-55EACCA715B1}"/>
                  </a:ext>
                </a:extLst>
              </p:cNvPr>
              <p:cNvPicPr/>
              <p:nvPr/>
            </p:nvPicPr>
            <p:blipFill>
              <a:blip r:embed="rId6"/>
              <a:stretch>
                <a:fillRect/>
              </a:stretch>
            </p:blipFill>
            <p:spPr>
              <a:xfrm>
                <a:off x="4886333" y="5546679"/>
                <a:ext cx="3656518" cy="10195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0" name="インク 10">
                <a:extLst>
                  <a:ext uri="{FF2B5EF4-FFF2-40B4-BE49-F238E27FC236}">
                    <a16:creationId xmlns:a16="http://schemas.microsoft.com/office/drawing/2014/main" id="{C8AED5EE-26A0-E53A-A971-75957076A275}"/>
                  </a:ext>
                </a:extLst>
              </p14:cNvPr>
              <p14:cNvContentPartPr/>
              <p14:nvPr/>
            </p14:nvContentPartPr>
            <p14:xfrm>
              <a:off x="4464020" y="5769253"/>
              <a:ext cx="509760" cy="198360"/>
            </p14:xfrm>
          </p:contentPart>
        </mc:Choice>
        <mc:Fallback xmlns="">
          <p:pic>
            <p:nvPicPr>
              <p:cNvPr id="10" name="インク 10">
                <a:extLst>
                  <a:ext uri="{FF2B5EF4-FFF2-40B4-BE49-F238E27FC236}">
                    <a16:creationId xmlns:a16="http://schemas.microsoft.com/office/drawing/2014/main" id="{C8AED5EE-26A0-E53A-A971-75957076A275}"/>
                  </a:ext>
                </a:extLst>
              </p:cNvPr>
              <p:cNvPicPr/>
              <p:nvPr/>
            </p:nvPicPr>
            <p:blipFill>
              <a:blip r:embed="rId8"/>
              <a:stretch>
                <a:fillRect/>
              </a:stretch>
            </p:blipFill>
            <p:spPr>
              <a:xfrm>
                <a:off x="4455020" y="5760253"/>
                <a:ext cx="5274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5" name="インク 15">
                <a:extLst>
                  <a:ext uri="{FF2B5EF4-FFF2-40B4-BE49-F238E27FC236}">
                    <a16:creationId xmlns:a16="http://schemas.microsoft.com/office/drawing/2014/main" id="{C7E1C498-EA09-A245-D3BA-AD9672B1CFED}"/>
                  </a:ext>
                </a:extLst>
              </p14:cNvPr>
              <p14:cNvContentPartPr/>
              <p14:nvPr/>
            </p14:nvContentPartPr>
            <p14:xfrm>
              <a:off x="3571009" y="5723793"/>
              <a:ext cx="461520" cy="208800"/>
            </p14:xfrm>
          </p:contentPart>
        </mc:Choice>
        <mc:Fallback xmlns="">
          <p:pic>
            <p:nvPicPr>
              <p:cNvPr id="15" name="インク 15">
                <a:extLst>
                  <a:ext uri="{FF2B5EF4-FFF2-40B4-BE49-F238E27FC236}">
                    <a16:creationId xmlns:a16="http://schemas.microsoft.com/office/drawing/2014/main" id="{C7E1C498-EA09-A245-D3BA-AD9672B1CFED}"/>
                  </a:ext>
                </a:extLst>
              </p:cNvPr>
              <p:cNvPicPr/>
              <p:nvPr/>
            </p:nvPicPr>
            <p:blipFill>
              <a:blip r:embed="rId10"/>
              <a:stretch>
                <a:fillRect/>
              </a:stretch>
            </p:blipFill>
            <p:spPr>
              <a:xfrm>
                <a:off x="3562002" y="5714808"/>
                <a:ext cx="479174" cy="22641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2" name="インク 22">
                <a:extLst>
                  <a:ext uri="{FF2B5EF4-FFF2-40B4-BE49-F238E27FC236}">
                    <a16:creationId xmlns:a16="http://schemas.microsoft.com/office/drawing/2014/main" id="{BE3BBD4D-1F10-E12D-D622-466F3C6A4ADF}"/>
                  </a:ext>
                </a:extLst>
              </p14:cNvPr>
              <p14:cNvContentPartPr/>
              <p14:nvPr/>
            </p14:nvContentPartPr>
            <p14:xfrm>
              <a:off x="4133689" y="5687793"/>
              <a:ext cx="258840" cy="229320"/>
            </p14:xfrm>
          </p:contentPart>
        </mc:Choice>
        <mc:Fallback xmlns="">
          <p:pic>
            <p:nvPicPr>
              <p:cNvPr id="22" name="インク 22">
                <a:extLst>
                  <a:ext uri="{FF2B5EF4-FFF2-40B4-BE49-F238E27FC236}">
                    <a16:creationId xmlns:a16="http://schemas.microsoft.com/office/drawing/2014/main" id="{BE3BBD4D-1F10-E12D-D622-466F3C6A4ADF}"/>
                  </a:ext>
                </a:extLst>
              </p:cNvPr>
              <p:cNvPicPr/>
              <p:nvPr/>
            </p:nvPicPr>
            <p:blipFill>
              <a:blip r:embed="rId12"/>
              <a:stretch>
                <a:fillRect/>
              </a:stretch>
            </p:blipFill>
            <p:spPr>
              <a:xfrm>
                <a:off x="4124689" y="5678793"/>
                <a:ext cx="276480" cy="246960"/>
              </a:xfrm>
              <a:prstGeom prst="rect">
                <a:avLst/>
              </a:prstGeom>
            </p:spPr>
          </p:pic>
        </mc:Fallback>
      </mc:AlternateContent>
    </p:spTree>
    <p:extLst>
      <p:ext uri="{BB962C8B-B14F-4D97-AF65-F5344CB8AC3E}">
        <p14:creationId xmlns:p14="http://schemas.microsoft.com/office/powerpoint/2010/main" val="32327595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6E9B3E6-E277-4D68-BA48-9CB43FFBD6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2" name="Rectangle 11">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065FC416-2EEA-BDD1-BA34-CA66399253CA}"/>
              </a:ext>
            </a:extLst>
          </p:cNvPr>
          <p:cNvSpPr>
            <a:spLocks noGrp="1"/>
          </p:cNvSpPr>
          <p:nvPr>
            <p:ph type="title"/>
          </p:nvPr>
        </p:nvSpPr>
        <p:spPr>
          <a:xfrm>
            <a:off x="1043631" y="809898"/>
            <a:ext cx="10173010" cy="1554480"/>
          </a:xfrm>
        </p:spPr>
        <p:txBody>
          <a:bodyPr anchor="ctr">
            <a:normAutofit/>
          </a:bodyPr>
          <a:lstStyle/>
          <a:p>
            <a:r>
              <a:rPr lang="ja-JP" altLang="en-US" sz="4800" b="1">
                <a:latin typeface="Yu Gothic"/>
                <a:ea typeface="Yu Gothic"/>
                <a:cs typeface="Aldhabi"/>
              </a:rPr>
              <a:t>鶴川駅</a:t>
            </a:r>
            <a:endParaRPr kumimoji="1" lang="ja-JP" altLang="en-US" sz="4800" b="1">
              <a:latin typeface="Yu Gothic"/>
              <a:ea typeface="Yu Gothic"/>
              <a:cs typeface="Aldhabi"/>
            </a:endParaRPr>
          </a:p>
        </p:txBody>
      </p:sp>
      <p:cxnSp>
        <p:nvCxnSpPr>
          <p:cNvPr id="18" name="Straight Connector 17">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graphicFrame>
        <p:nvGraphicFramePr>
          <p:cNvPr id="5" name="コンテンツ プレースホルダー 2">
            <a:extLst>
              <a:ext uri="{FF2B5EF4-FFF2-40B4-BE49-F238E27FC236}">
                <a16:creationId xmlns:a16="http://schemas.microsoft.com/office/drawing/2014/main" id="{0E59D7D4-E1D2-98BC-137E-EC5A41A96F9B}"/>
              </a:ext>
            </a:extLst>
          </p:cNvPr>
          <p:cNvGraphicFramePr>
            <a:graphicFrameLocks noGrp="1"/>
          </p:cNvGraphicFramePr>
          <p:nvPr>
            <p:ph idx="1"/>
            <p:extLst>
              <p:ext uri="{D42A27DB-BD31-4B8C-83A1-F6EECF244321}">
                <p14:modId xmlns:p14="http://schemas.microsoft.com/office/powerpoint/2010/main" val="1579011482"/>
              </p:ext>
            </p:extLst>
          </p:nvPr>
        </p:nvGraphicFramePr>
        <p:xfrm>
          <a:off x="904602" y="3017519"/>
          <a:ext cx="10378440" cy="320990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644648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テキスト ボックス 1">
            <a:extLst>
              <a:ext uri="{FF2B5EF4-FFF2-40B4-BE49-F238E27FC236}">
                <a16:creationId xmlns:a16="http://schemas.microsoft.com/office/drawing/2014/main" id="{0C3B7BFE-59C6-B6AC-5DF7-D178FD7BFAEF}"/>
              </a:ext>
            </a:extLst>
          </p:cNvPr>
          <p:cNvSpPr txBox="1"/>
          <p:nvPr/>
        </p:nvSpPr>
        <p:spPr>
          <a:xfrm>
            <a:off x="528790" y="413676"/>
            <a:ext cx="5120561" cy="1325563"/>
          </a:xfrm>
          <a:prstGeom prst="rect">
            <a:avLst/>
          </a:prstGeom>
        </p:spPr>
        <p:txBody>
          <a:bodyPr vert="horz" lIns="91440" tIns="45720" rIns="91440" bIns="45720" rtlCol="0" anchor="ctr">
            <a:normAutofit/>
          </a:bodyPr>
          <a:lstStyle/>
          <a:p>
            <a:pPr>
              <a:lnSpc>
                <a:spcPct val="90000"/>
              </a:lnSpc>
              <a:spcBef>
                <a:spcPct val="0"/>
              </a:spcBef>
              <a:spcAft>
                <a:spcPts val="600"/>
              </a:spcAft>
            </a:pPr>
            <a:r>
              <a:rPr kumimoji="1" lang="ja-JP" altLang="en-US" sz="6000" kern="1200">
                <a:solidFill>
                  <a:schemeClr val="tx1"/>
                </a:solidFill>
                <a:latin typeface="+mj-lt"/>
                <a:ea typeface="+mj-ea"/>
                <a:cs typeface="+mj-cs"/>
              </a:rPr>
              <a:t>追浜駅の魅力</a:t>
            </a:r>
          </a:p>
        </p:txBody>
      </p:sp>
      <p:sp>
        <p:nvSpPr>
          <p:cNvPr id="3" name="テキスト ボックス 2">
            <a:extLst>
              <a:ext uri="{FF2B5EF4-FFF2-40B4-BE49-F238E27FC236}">
                <a16:creationId xmlns:a16="http://schemas.microsoft.com/office/drawing/2014/main" id="{7FD3FFDC-93C4-7250-724C-94D601D31125}"/>
              </a:ext>
            </a:extLst>
          </p:cNvPr>
          <p:cNvSpPr txBox="1"/>
          <p:nvPr/>
        </p:nvSpPr>
        <p:spPr>
          <a:xfrm>
            <a:off x="610501" y="2152914"/>
            <a:ext cx="7434233" cy="4351338"/>
          </a:xfrm>
          <a:prstGeom prst="rect">
            <a:avLst/>
          </a:prstGeom>
        </p:spPr>
        <p:txBody>
          <a:bodyPr vert="horz" lIns="91440" tIns="45720" rIns="91440" bIns="45720" rtlCol="0">
            <a:normAutofit fontScale="92500" lnSpcReduction="10000"/>
          </a:bodyPr>
          <a:lstStyle/>
          <a:p>
            <a:pPr indent="-228600">
              <a:lnSpc>
                <a:spcPct val="90000"/>
              </a:lnSpc>
              <a:spcAft>
                <a:spcPts val="600"/>
              </a:spcAft>
              <a:buFont typeface="Arial" panose="020B0604020202020204" pitchFamily="34" charset="0"/>
              <a:buChar char="•"/>
            </a:pPr>
            <a:r>
              <a:rPr lang="ja-JP" altLang="en-US" sz="2800" b="0" i="0" u="none" strike="noStrike">
                <a:effectLst/>
              </a:rPr>
              <a:t>昭和レトロな雰囲気が楽しい！</a:t>
            </a:r>
            <a:endParaRPr lang="en-US" altLang="ja-JP" sz="2800" b="0" i="0" u="none" strike="noStrike">
              <a:effectLst/>
            </a:endParaRPr>
          </a:p>
          <a:p>
            <a:pPr indent="-228600">
              <a:lnSpc>
                <a:spcPct val="90000"/>
              </a:lnSpc>
              <a:spcAft>
                <a:spcPts val="600"/>
              </a:spcAft>
              <a:buFont typeface="Arial" panose="020B0604020202020204" pitchFamily="34" charset="0"/>
              <a:buChar char="•"/>
            </a:pPr>
            <a:endParaRPr lang="en-US" altLang="ja-JP" sz="2800"/>
          </a:p>
          <a:p>
            <a:pPr indent="-228600">
              <a:lnSpc>
                <a:spcPct val="90000"/>
              </a:lnSpc>
              <a:spcAft>
                <a:spcPts val="600"/>
              </a:spcAft>
              <a:buFont typeface="Arial" panose="020B0604020202020204" pitchFamily="34" charset="0"/>
              <a:buChar char="•"/>
            </a:pPr>
            <a:r>
              <a:rPr lang="ja-JP" altLang="en-US" sz="2800" b="0" i="0" u="none" strike="noStrike">
                <a:effectLst/>
              </a:rPr>
              <a:t>下町の雰囲気のある親しみやすい　　　　　　　　</a:t>
            </a:r>
            <a:endParaRPr lang="en-US" altLang="ja-JP" sz="2800" b="0" i="0" u="none" strike="noStrike">
              <a:effectLst/>
            </a:endParaRPr>
          </a:p>
          <a:p>
            <a:pPr>
              <a:lnSpc>
                <a:spcPct val="90000"/>
              </a:lnSpc>
              <a:spcAft>
                <a:spcPts val="600"/>
              </a:spcAft>
            </a:pPr>
            <a:r>
              <a:rPr lang="ja-JP" altLang="en-US" sz="2800"/>
              <a:t>　　　　　　　　　　　　　　</a:t>
            </a:r>
            <a:r>
              <a:rPr lang="ja-JP" altLang="en-US" sz="2800" b="0" i="0" u="none" strike="noStrike">
                <a:effectLst/>
              </a:rPr>
              <a:t>商店街</a:t>
            </a:r>
            <a:endParaRPr lang="en-US" altLang="ja-JP" sz="2800" b="0" i="0" u="none" strike="noStrike">
              <a:effectLst/>
            </a:endParaRPr>
          </a:p>
          <a:p>
            <a:pPr indent="-228600">
              <a:lnSpc>
                <a:spcPct val="90000"/>
              </a:lnSpc>
              <a:spcAft>
                <a:spcPts val="600"/>
              </a:spcAft>
              <a:buFont typeface="Arial" panose="020B0604020202020204" pitchFamily="34" charset="0"/>
              <a:buChar char="•"/>
            </a:pPr>
            <a:r>
              <a:rPr kumimoji="1" lang="ja-JP" altLang="en-US" sz="2800"/>
              <a:t>海が近い</a:t>
            </a:r>
            <a:endParaRPr kumimoji="1" lang="en-US" altLang="ja-JP" sz="2800"/>
          </a:p>
          <a:p>
            <a:pPr indent="-228600">
              <a:lnSpc>
                <a:spcPct val="90000"/>
              </a:lnSpc>
              <a:spcAft>
                <a:spcPts val="600"/>
              </a:spcAft>
              <a:buFont typeface="Arial" panose="020B0604020202020204" pitchFamily="34" charset="0"/>
              <a:buChar char="•"/>
            </a:pPr>
            <a:endParaRPr lang="en-US" altLang="ja-JP" sz="2800"/>
          </a:p>
          <a:p>
            <a:pPr indent="-228600">
              <a:lnSpc>
                <a:spcPct val="90000"/>
              </a:lnSpc>
              <a:spcAft>
                <a:spcPts val="600"/>
              </a:spcAft>
              <a:buFont typeface="Arial" panose="020B0604020202020204" pitchFamily="34" charset="0"/>
              <a:buChar char="•"/>
            </a:pPr>
            <a:r>
              <a:rPr kumimoji="1" lang="ja-JP" altLang="en-US" sz="2800"/>
              <a:t>公園が多い</a:t>
            </a:r>
            <a:endParaRPr kumimoji="1" lang="en-US" altLang="ja-JP" sz="2800"/>
          </a:p>
          <a:p>
            <a:pPr indent="-228600">
              <a:lnSpc>
                <a:spcPct val="90000"/>
              </a:lnSpc>
              <a:spcAft>
                <a:spcPts val="600"/>
              </a:spcAft>
              <a:buFont typeface="Arial" panose="020B0604020202020204" pitchFamily="34" charset="0"/>
              <a:buChar char="•"/>
            </a:pPr>
            <a:endParaRPr kumimoji="1" lang="en-US" altLang="ja-JP" sz="2800"/>
          </a:p>
          <a:p>
            <a:pPr indent="-228600">
              <a:lnSpc>
                <a:spcPct val="90000"/>
              </a:lnSpc>
              <a:spcAft>
                <a:spcPts val="600"/>
              </a:spcAft>
              <a:buFont typeface="Arial" panose="020B0604020202020204" pitchFamily="34" charset="0"/>
              <a:buChar char="•"/>
            </a:pPr>
            <a:r>
              <a:rPr kumimoji="1" lang="ja-JP" altLang="en-US" sz="2800"/>
              <a:t>追浜のある京急本線は羽田空港に一本で</a:t>
            </a:r>
            <a:endParaRPr kumimoji="1" lang="en-US" altLang="ja-JP" sz="2800"/>
          </a:p>
          <a:p>
            <a:pPr>
              <a:lnSpc>
                <a:spcPct val="90000"/>
              </a:lnSpc>
              <a:spcAft>
                <a:spcPts val="600"/>
              </a:spcAft>
            </a:pPr>
            <a:r>
              <a:rPr kumimoji="1" lang="ja-JP" altLang="en-US" sz="2800"/>
              <a:t>行けるため、旅行、帰省など様々な点で便利！</a:t>
            </a:r>
            <a:endParaRPr kumimoji="1" lang="en-US" altLang="ja-JP" sz="2800"/>
          </a:p>
          <a:p>
            <a:pPr indent="-228600">
              <a:lnSpc>
                <a:spcPct val="90000"/>
              </a:lnSpc>
              <a:spcAft>
                <a:spcPts val="600"/>
              </a:spcAft>
              <a:buFont typeface="Arial" panose="020B0604020202020204" pitchFamily="34" charset="0"/>
              <a:buChar char="•"/>
            </a:pPr>
            <a:endParaRPr kumimoji="1" lang="en-US" altLang="ja-JP" sz="2800"/>
          </a:p>
          <a:p>
            <a:pPr indent="-228600">
              <a:lnSpc>
                <a:spcPct val="90000"/>
              </a:lnSpc>
              <a:spcAft>
                <a:spcPts val="600"/>
              </a:spcAft>
              <a:buFont typeface="Arial" panose="020B0604020202020204" pitchFamily="34" charset="0"/>
              <a:buChar char="•"/>
            </a:pPr>
            <a:endParaRPr lang="en-US" altLang="ja-JP"/>
          </a:p>
          <a:p>
            <a:pPr indent="-228600">
              <a:lnSpc>
                <a:spcPct val="90000"/>
              </a:lnSpc>
              <a:spcAft>
                <a:spcPts val="600"/>
              </a:spcAft>
              <a:buFont typeface="Arial" panose="020B0604020202020204" pitchFamily="34" charset="0"/>
              <a:buChar char="•"/>
            </a:pPr>
            <a:endParaRPr kumimoji="1" lang="en-US" altLang="ja-JP"/>
          </a:p>
        </p:txBody>
      </p:sp>
      <p:sp>
        <p:nvSpPr>
          <p:cNvPr id="12" name="Oval 11">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5" name="図 4" descr="桟橋に立っている人&#10;&#10;低い精度で自動的に生成された説明">
            <a:extLst>
              <a:ext uri="{FF2B5EF4-FFF2-40B4-BE49-F238E27FC236}">
                <a16:creationId xmlns:a16="http://schemas.microsoft.com/office/drawing/2014/main" id="{53DC0A24-DBDF-3BC1-2796-44315BC0DACB}"/>
              </a:ext>
            </a:extLst>
          </p:cNvPr>
          <p:cNvPicPr>
            <a:picLocks noChangeAspect="1"/>
          </p:cNvPicPr>
          <p:nvPr/>
        </p:nvPicPr>
        <p:blipFill rotWithShape="1">
          <a:blip r:embed="rId2"/>
          <a:srcRect r="22186"/>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14" name="Arc 13">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4" name="図 3" descr="夜の川と橋&#10;&#10;中程度の精度で自動的に生成された説明">
            <a:extLst>
              <a:ext uri="{FF2B5EF4-FFF2-40B4-BE49-F238E27FC236}">
                <a16:creationId xmlns:a16="http://schemas.microsoft.com/office/drawing/2014/main" id="{A58ACFB8-14FE-4D74-7ADE-AC101E46F9EF}"/>
              </a:ext>
            </a:extLst>
          </p:cNvPr>
          <p:cNvPicPr>
            <a:picLocks noChangeAspect="1"/>
          </p:cNvPicPr>
          <p:nvPr/>
        </p:nvPicPr>
        <p:blipFill rotWithShape="1">
          <a:blip r:embed="rId3"/>
          <a:srcRect l="4560" r="17052" b="4"/>
          <a:stretch/>
        </p:blipFill>
        <p:spPr>
          <a:xfrm>
            <a:off x="6261607" y="1"/>
            <a:ext cx="3519312" cy="3007909"/>
          </a:xfrm>
          <a:custGeom>
            <a:avLst/>
            <a:gdLst/>
            <a:ahLst/>
            <a:cxnLst/>
            <a:rect l="l" t="t" r="r" b="b"/>
            <a:pathLst>
              <a:path w="3519312" h="3007909">
                <a:moveTo>
                  <a:pt x="519780" y="0"/>
                </a:moveTo>
                <a:lnTo>
                  <a:pt x="2999532" y="0"/>
                </a:lnTo>
                <a:lnTo>
                  <a:pt x="3003921" y="3989"/>
                </a:lnTo>
                <a:cubicBezTo>
                  <a:pt x="3322356" y="322424"/>
                  <a:pt x="3519312" y="762338"/>
                  <a:pt x="3519312" y="1248253"/>
                </a:cubicBezTo>
                <a:cubicBezTo>
                  <a:pt x="3519312" y="2220084"/>
                  <a:pt x="2731487" y="3007909"/>
                  <a:pt x="1759656" y="3007909"/>
                </a:cubicBezTo>
                <a:cubicBezTo>
                  <a:pt x="787826" y="3007909"/>
                  <a:pt x="0" y="2220084"/>
                  <a:pt x="0" y="1248253"/>
                </a:cubicBezTo>
                <a:cubicBezTo>
                  <a:pt x="0" y="762338"/>
                  <a:pt x="196957" y="322424"/>
                  <a:pt x="515392" y="3989"/>
                </a:cubicBezTo>
                <a:close/>
              </a:path>
            </a:pathLst>
          </a:custGeom>
        </p:spPr>
      </p:pic>
    </p:spTree>
    <p:extLst>
      <p:ext uri="{BB962C8B-B14F-4D97-AF65-F5344CB8AC3E}">
        <p14:creationId xmlns:p14="http://schemas.microsoft.com/office/powerpoint/2010/main" val="21954639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C88E0D29-94BD-63DA-7B6E-2239F2797FFB}"/>
              </a:ext>
            </a:extLst>
          </p:cNvPr>
          <p:cNvSpPr txBox="1"/>
          <p:nvPr/>
        </p:nvSpPr>
        <p:spPr>
          <a:xfrm>
            <a:off x="588579" y="651641"/>
            <a:ext cx="5724644" cy="1200329"/>
          </a:xfrm>
          <a:prstGeom prst="rect">
            <a:avLst/>
          </a:prstGeom>
          <a:noFill/>
        </p:spPr>
        <p:txBody>
          <a:bodyPr wrap="none" rtlCol="0">
            <a:spAutoFit/>
          </a:bodyPr>
          <a:lstStyle/>
          <a:p>
            <a:r>
              <a:rPr kumimoji="1" lang="ja-JP" altLang="en-US" sz="7200"/>
              <a:t>町田駅の魅力</a:t>
            </a:r>
          </a:p>
        </p:txBody>
      </p:sp>
      <p:sp>
        <p:nvSpPr>
          <p:cNvPr id="3" name="テキスト ボックス 2">
            <a:extLst>
              <a:ext uri="{FF2B5EF4-FFF2-40B4-BE49-F238E27FC236}">
                <a16:creationId xmlns:a16="http://schemas.microsoft.com/office/drawing/2014/main" id="{3DB8F0E3-B9FC-F7CC-5B80-259B87FB1EE0}"/>
              </a:ext>
            </a:extLst>
          </p:cNvPr>
          <p:cNvSpPr txBox="1"/>
          <p:nvPr/>
        </p:nvSpPr>
        <p:spPr>
          <a:xfrm>
            <a:off x="210207" y="2111956"/>
            <a:ext cx="10136108" cy="646331"/>
          </a:xfrm>
          <a:prstGeom prst="rect">
            <a:avLst/>
          </a:prstGeom>
          <a:noFill/>
        </p:spPr>
        <p:txBody>
          <a:bodyPr wrap="none" rtlCol="0">
            <a:spAutoFit/>
          </a:bodyPr>
          <a:lstStyle/>
          <a:p>
            <a:r>
              <a:rPr kumimoji="1" lang="ja-JP" altLang="en-US" sz="3600"/>
              <a:t>・駅から</a:t>
            </a:r>
            <a:r>
              <a:rPr kumimoji="1" lang="en-US" altLang="ja-JP" sz="3600"/>
              <a:t>5</a:t>
            </a:r>
            <a:r>
              <a:rPr kumimoji="1" lang="ja-JP" altLang="en-US" sz="3600"/>
              <a:t>分以内にファッション施設が多数ある</a:t>
            </a:r>
          </a:p>
        </p:txBody>
      </p:sp>
      <p:sp>
        <p:nvSpPr>
          <p:cNvPr id="4" name="テキスト ボックス 3">
            <a:extLst>
              <a:ext uri="{FF2B5EF4-FFF2-40B4-BE49-F238E27FC236}">
                <a16:creationId xmlns:a16="http://schemas.microsoft.com/office/drawing/2014/main" id="{8435BC6B-217C-FCC1-65C6-F7A3512C8655}"/>
              </a:ext>
            </a:extLst>
          </p:cNvPr>
          <p:cNvSpPr txBox="1"/>
          <p:nvPr/>
        </p:nvSpPr>
        <p:spPr>
          <a:xfrm>
            <a:off x="1156186" y="2775970"/>
            <a:ext cx="9879628" cy="646331"/>
          </a:xfrm>
          <a:prstGeom prst="rect">
            <a:avLst/>
          </a:prstGeom>
          <a:noFill/>
        </p:spPr>
        <p:txBody>
          <a:bodyPr wrap="none" rtlCol="0">
            <a:spAutoFit/>
          </a:bodyPr>
          <a:lstStyle/>
          <a:p>
            <a:r>
              <a:rPr lang="ja-JP" altLang="en-US" sz="3600" i="0">
                <a:solidFill>
                  <a:srgbClr val="484848"/>
                </a:solidFill>
                <a:effectLst/>
                <a:latin typeface="+mn-ea"/>
              </a:rPr>
              <a:t>→ルミネ、モディ、マルイ、ミーナ、ツインズ</a:t>
            </a:r>
            <a:endParaRPr kumimoji="1" lang="ja-JP" altLang="en-US" sz="3600">
              <a:latin typeface="+mn-ea"/>
            </a:endParaRPr>
          </a:p>
        </p:txBody>
      </p:sp>
      <p:sp>
        <p:nvSpPr>
          <p:cNvPr id="10" name="テキスト ボックス 9">
            <a:extLst>
              <a:ext uri="{FF2B5EF4-FFF2-40B4-BE49-F238E27FC236}">
                <a16:creationId xmlns:a16="http://schemas.microsoft.com/office/drawing/2014/main" id="{FE0D4469-471E-1971-3AE4-ACA6BD85F655}"/>
              </a:ext>
            </a:extLst>
          </p:cNvPr>
          <p:cNvSpPr txBox="1"/>
          <p:nvPr/>
        </p:nvSpPr>
        <p:spPr>
          <a:xfrm>
            <a:off x="210207" y="3963304"/>
            <a:ext cx="3416320" cy="646331"/>
          </a:xfrm>
          <a:prstGeom prst="rect">
            <a:avLst/>
          </a:prstGeom>
          <a:noFill/>
        </p:spPr>
        <p:txBody>
          <a:bodyPr wrap="none" rtlCol="0">
            <a:spAutoFit/>
          </a:bodyPr>
          <a:lstStyle/>
          <a:p>
            <a:r>
              <a:rPr kumimoji="1" lang="ja-JP" altLang="en-US" sz="3600"/>
              <a:t>・古着屋が多い</a:t>
            </a:r>
          </a:p>
        </p:txBody>
      </p:sp>
      <p:sp>
        <p:nvSpPr>
          <p:cNvPr id="13" name="テキスト ボックス 12">
            <a:extLst>
              <a:ext uri="{FF2B5EF4-FFF2-40B4-BE49-F238E27FC236}">
                <a16:creationId xmlns:a16="http://schemas.microsoft.com/office/drawing/2014/main" id="{B87A542F-FB7B-2A1C-C9EE-AD266A420180}"/>
              </a:ext>
            </a:extLst>
          </p:cNvPr>
          <p:cNvSpPr txBox="1"/>
          <p:nvPr/>
        </p:nvSpPr>
        <p:spPr>
          <a:xfrm>
            <a:off x="210207" y="5266528"/>
            <a:ext cx="3877985" cy="646331"/>
          </a:xfrm>
          <a:prstGeom prst="rect">
            <a:avLst/>
          </a:prstGeom>
          <a:noFill/>
        </p:spPr>
        <p:txBody>
          <a:bodyPr wrap="none" rtlCol="0">
            <a:spAutoFit/>
          </a:bodyPr>
          <a:lstStyle/>
          <a:p>
            <a:r>
              <a:rPr kumimoji="1" lang="ja-JP" altLang="en-US" sz="3600"/>
              <a:t>・交通の便がいい</a:t>
            </a:r>
          </a:p>
        </p:txBody>
      </p:sp>
      <p:pic>
        <p:nvPicPr>
          <p:cNvPr id="17" name="図 16" descr="屋外, 草, 水, 建物 が含まれている画像&#10;&#10;自動的に生成された説明">
            <a:extLst>
              <a:ext uri="{FF2B5EF4-FFF2-40B4-BE49-F238E27FC236}">
                <a16:creationId xmlns:a16="http://schemas.microsoft.com/office/drawing/2014/main" id="{21250D30-CD11-6AAB-E3E3-1C00949C6E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3223" y="3626602"/>
            <a:ext cx="3352800" cy="2191844"/>
          </a:xfrm>
          <a:prstGeom prst="rect">
            <a:avLst/>
          </a:prstGeom>
        </p:spPr>
      </p:pic>
      <p:pic>
        <p:nvPicPr>
          <p:cNvPr id="20" name="図 19">
            <a:extLst>
              <a:ext uri="{FF2B5EF4-FFF2-40B4-BE49-F238E27FC236}">
                <a16:creationId xmlns:a16="http://schemas.microsoft.com/office/drawing/2014/main" id="{6C61A165-1320-BC58-8433-51B390592DEB}"/>
              </a:ext>
            </a:extLst>
          </p:cNvPr>
          <p:cNvPicPr>
            <a:picLocks noChangeAspect="1"/>
          </p:cNvPicPr>
          <p:nvPr/>
        </p:nvPicPr>
        <p:blipFill>
          <a:blip r:embed="rId4"/>
          <a:stretch>
            <a:fillRect/>
          </a:stretch>
        </p:blipFill>
        <p:spPr>
          <a:xfrm>
            <a:off x="8705193" y="4560993"/>
            <a:ext cx="3276600" cy="2057400"/>
          </a:xfrm>
          <a:prstGeom prst="rect">
            <a:avLst/>
          </a:prstGeom>
        </p:spPr>
      </p:pic>
    </p:spTree>
    <p:extLst>
      <p:ext uri="{BB962C8B-B14F-4D97-AF65-F5344CB8AC3E}">
        <p14:creationId xmlns:p14="http://schemas.microsoft.com/office/powerpoint/2010/main" val="19166649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23DA035-7AEE-8DB5-313E-44E06F861940}"/>
              </a:ext>
            </a:extLst>
          </p:cNvPr>
          <p:cNvSpPr>
            <a:spLocks noGrp="1"/>
          </p:cNvSpPr>
          <p:nvPr>
            <p:ph type="title"/>
          </p:nvPr>
        </p:nvSpPr>
        <p:spPr/>
        <p:txBody>
          <a:bodyPr/>
          <a:lstStyle/>
          <a:p>
            <a:r>
              <a:rPr lang="ja-JP" altLang="en-US">
                <a:ea typeface="游ゴシック Light"/>
              </a:rPr>
              <a:t>唯一のデメリットは</a:t>
            </a:r>
            <a:endParaRPr kumimoji="1" lang="ja-JP" altLang="en-US"/>
          </a:p>
        </p:txBody>
      </p:sp>
      <p:sp>
        <p:nvSpPr>
          <p:cNvPr id="3" name="コンテンツ プレースホルダー 2">
            <a:extLst>
              <a:ext uri="{FF2B5EF4-FFF2-40B4-BE49-F238E27FC236}">
                <a16:creationId xmlns:a16="http://schemas.microsoft.com/office/drawing/2014/main" id="{44A8D594-EE69-D754-E52C-CF38782D987E}"/>
              </a:ext>
            </a:extLst>
          </p:cNvPr>
          <p:cNvSpPr>
            <a:spLocks noGrp="1"/>
          </p:cNvSpPr>
          <p:nvPr>
            <p:ph idx="1"/>
          </p:nvPr>
        </p:nvSpPr>
        <p:spPr>
          <a:xfrm>
            <a:off x="838200" y="1825625"/>
            <a:ext cx="9472779" cy="3919820"/>
          </a:xfrm>
        </p:spPr>
        <p:txBody>
          <a:bodyPr vert="horz" lIns="91440" tIns="45720" rIns="91440" bIns="45720" rtlCol="0" anchor="t">
            <a:normAutofit/>
          </a:bodyPr>
          <a:lstStyle/>
          <a:p>
            <a:r>
              <a:rPr lang="ja-JP" altLang="en-US">
                <a:ea typeface="游ゴシック"/>
              </a:rPr>
              <a:t>追浜も町田も家賃が安いなりに面積が狭い</a:t>
            </a:r>
          </a:p>
        </p:txBody>
      </p:sp>
    </p:spTree>
    <p:extLst>
      <p:ext uri="{BB962C8B-B14F-4D97-AF65-F5344CB8AC3E}">
        <p14:creationId xmlns:p14="http://schemas.microsoft.com/office/powerpoint/2010/main" val="2959463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A3363022-C969-41E9-8EB2-E4C94908C1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20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D1AD6B3-BE88-4CEB-BA17-790657CC47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テキスト ボックス 3">
            <a:extLst>
              <a:ext uri="{FF2B5EF4-FFF2-40B4-BE49-F238E27FC236}">
                <a16:creationId xmlns:a16="http://schemas.microsoft.com/office/drawing/2014/main" id="{7076C11D-59DB-8220-51C5-7AF581605127}"/>
              </a:ext>
            </a:extLst>
          </p:cNvPr>
          <p:cNvSpPr txBox="1"/>
          <p:nvPr/>
        </p:nvSpPr>
        <p:spPr>
          <a:xfrm>
            <a:off x="6316000" y="3144202"/>
            <a:ext cx="5646999" cy="1297115"/>
          </a:xfrm>
          <a:prstGeom prst="rect">
            <a:avLst/>
          </a:prstGeom>
        </p:spPr>
        <p:txBody>
          <a:bodyPr vert="horz" lIns="91440" tIns="45720" rIns="91440" bIns="45720" rtlCol="0" anchor="t">
            <a:noAutofit/>
          </a:bodyPr>
          <a:lstStyle/>
          <a:p>
            <a:pPr>
              <a:lnSpc>
                <a:spcPct val="90000"/>
              </a:lnSpc>
              <a:spcBef>
                <a:spcPct val="0"/>
              </a:spcBef>
              <a:spcAft>
                <a:spcPts val="600"/>
              </a:spcAft>
            </a:pPr>
            <a:r>
              <a:rPr kumimoji="1" lang="ja-JP" altLang="en-US" sz="4800" kern="1200">
                <a:solidFill>
                  <a:schemeClr val="tx2"/>
                </a:solidFill>
                <a:latin typeface="+mj-lt"/>
                <a:ea typeface="+mj-ea"/>
                <a:cs typeface="+mj-cs"/>
              </a:rPr>
              <a:t>追浜駅、町田駅を</a:t>
            </a:r>
            <a:endParaRPr kumimoji="1" lang="en-US" altLang="ja-JP" sz="4800" kern="1200">
              <a:solidFill>
                <a:schemeClr val="tx2"/>
              </a:solidFill>
              <a:latin typeface="+mj-lt"/>
              <a:ea typeface="+mj-ea"/>
              <a:cs typeface="+mj-cs"/>
            </a:endParaRPr>
          </a:p>
          <a:p>
            <a:pPr>
              <a:lnSpc>
                <a:spcPct val="90000"/>
              </a:lnSpc>
              <a:spcBef>
                <a:spcPct val="0"/>
              </a:spcBef>
              <a:spcAft>
                <a:spcPts val="600"/>
              </a:spcAft>
            </a:pPr>
            <a:r>
              <a:rPr kumimoji="1" lang="ja-JP" altLang="en-US" sz="4800" kern="1200">
                <a:solidFill>
                  <a:schemeClr val="tx2"/>
                </a:solidFill>
                <a:latin typeface="+mj-lt"/>
                <a:ea typeface="+mj-ea"/>
                <a:cs typeface="+mj-cs"/>
              </a:rPr>
              <a:t>おすすめします！</a:t>
            </a:r>
          </a:p>
        </p:txBody>
      </p:sp>
      <p:pic>
        <p:nvPicPr>
          <p:cNvPr id="8" name="Graphic 7" descr="チェック マーク">
            <a:extLst>
              <a:ext uri="{FF2B5EF4-FFF2-40B4-BE49-F238E27FC236}">
                <a16:creationId xmlns:a16="http://schemas.microsoft.com/office/drawing/2014/main" id="{DC4C2CC1-6ABB-8DE0-5E36-DC200DA9239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40470" y="1815320"/>
            <a:ext cx="4141760" cy="4141760"/>
          </a:xfrm>
          <a:custGeom>
            <a:avLst/>
            <a:gdLst/>
            <a:ahLst/>
            <a:cxnLst/>
            <a:rect l="l" t="t" r="r" b="b"/>
            <a:pathLst>
              <a:path w="4141760" h="4377846">
                <a:moveTo>
                  <a:pt x="0" y="0"/>
                </a:moveTo>
                <a:lnTo>
                  <a:pt x="4141760" y="0"/>
                </a:lnTo>
                <a:lnTo>
                  <a:pt x="4141760" y="4377846"/>
                </a:lnTo>
                <a:lnTo>
                  <a:pt x="0" y="4377846"/>
                </a:lnTo>
                <a:close/>
              </a:path>
            </a:pathLst>
          </a:custGeom>
        </p:spPr>
      </p:pic>
      <p:grpSp>
        <p:nvGrpSpPr>
          <p:cNvPr id="15" name="Group 14">
            <a:extLst>
              <a:ext uri="{FF2B5EF4-FFF2-40B4-BE49-F238E27FC236}">
                <a16:creationId xmlns:a16="http://schemas.microsoft.com/office/drawing/2014/main" id="{89D1390B-7E13-4B4F-9CB2-391063412E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53" y="-5977"/>
            <a:ext cx="6238675" cy="6863979"/>
            <a:chOff x="305" y="-5977"/>
            <a:chExt cx="6238675" cy="6863979"/>
          </a:xfrm>
        </p:grpSpPr>
        <p:sp>
          <p:nvSpPr>
            <p:cNvPr id="16" name="Freeform: Shape 15">
              <a:extLst>
                <a:ext uri="{FF2B5EF4-FFF2-40B4-BE49-F238E27FC236}">
                  <a16:creationId xmlns:a16="http://schemas.microsoft.com/office/drawing/2014/main" id="{9E720206-AA49-4786-A932-A2650DE091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34854"/>
              <a:ext cx="6028697" cy="6817170"/>
            </a:xfrm>
            <a:custGeom>
              <a:avLst/>
              <a:gdLst>
                <a:gd name="connsiteX0" fmla="*/ 6028697 w 6028697"/>
                <a:gd name="connsiteY0" fmla="*/ 6155323 h 6817170"/>
                <a:gd name="connsiteX1" fmla="*/ 6028697 w 6028697"/>
                <a:gd name="connsiteY1" fmla="*/ 6817170 h 6817170"/>
                <a:gd name="connsiteX2" fmla="*/ 5157862 w 6028697"/>
                <a:gd name="connsiteY2" fmla="*/ 6817170 h 6817170"/>
                <a:gd name="connsiteX3" fmla="*/ 5347156 w 6028697"/>
                <a:gd name="connsiteY3" fmla="*/ 6687553 h 6817170"/>
                <a:gd name="connsiteX4" fmla="*/ 5487470 w 6028697"/>
                <a:gd name="connsiteY4" fmla="*/ 6581714 h 6817170"/>
                <a:gd name="connsiteX5" fmla="*/ 5627642 w 6028697"/>
                <a:gd name="connsiteY5" fmla="*/ 6472328 h 6817170"/>
                <a:gd name="connsiteX6" fmla="*/ 5911392 w 6028697"/>
                <a:gd name="connsiteY6" fmla="*/ 6245328 h 6817170"/>
                <a:gd name="connsiteX7" fmla="*/ 4481066 w 6028697"/>
                <a:gd name="connsiteY7" fmla="*/ 478 h 6817170"/>
                <a:gd name="connsiteX8" fmla="*/ 4672258 w 6028697"/>
                <a:gd name="connsiteY8" fmla="*/ 7519 h 6817170"/>
                <a:gd name="connsiteX9" fmla="*/ 5429869 w 6028697"/>
                <a:gd name="connsiteY9" fmla="*/ 125134 h 6817170"/>
                <a:gd name="connsiteX10" fmla="*/ 5976319 w 6028697"/>
                <a:gd name="connsiteY10" fmla="*/ 314893 h 6817170"/>
                <a:gd name="connsiteX11" fmla="*/ 6028697 w 6028697"/>
                <a:gd name="connsiteY11" fmla="*/ 339901 h 6817170"/>
                <a:gd name="connsiteX12" fmla="*/ 6028697 w 6028697"/>
                <a:gd name="connsiteY12" fmla="*/ 732458 h 6817170"/>
                <a:gd name="connsiteX13" fmla="*/ 5990985 w 6028697"/>
                <a:gd name="connsiteY13" fmla="*/ 712211 h 6817170"/>
                <a:gd name="connsiteX14" fmla="*/ 5341339 w 6028697"/>
                <a:gd name="connsiteY14" fmla="*/ 475281 h 6817170"/>
                <a:gd name="connsiteX15" fmla="*/ 4651969 w 6028697"/>
                <a:gd name="connsiteY15" fmla="*/ 377104 h 6817170"/>
                <a:gd name="connsiteX16" fmla="*/ 3953093 w 6028697"/>
                <a:gd name="connsiteY16" fmla="*/ 402498 h 6817170"/>
                <a:gd name="connsiteX17" fmla="*/ 3267413 w 6028697"/>
                <a:gd name="connsiteY17" fmla="*/ 546643 h 6817170"/>
                <a:gd name="connsiteX18" fmla="*/ 1439498 w 6028697"/>
                <a:gd name="connsiteY18" fmla="*/ 1568141 h 6817170"/>
                <a:gd name="connsiteX19" fmla="*/ 960671 w 6028697"/>
                <a:gd name="connsiteY19" fmla="*/ 2082013 h 6817170"/>
                <a:gd name="connsiteX20" fmla="*/ 581866 w 6028697"/>
                <a:gd name="connsiteY20" fmla="*/ 2672638 h 6817170"/>
                <a:gd name="connsiteX21" fmla="*/ 324789 w 6028697"/>
                <a:gd name="connsiteY21" fmla="*/ 3325262 h 6817170"/>
                <a:gd name="connsiteX22" fmla="*/ 231151 w 6028697"/>
                <a:gd name="connsiteY22" fmla="*/ 4022292 h 6817170"/>
                <a:gd name="connsiteX23" fmla="*/ 270592 w 6028697"/>
                <a:gd name="connsiteY23" fmla="*/ 4362792 h 6817170"/>
                <a:gd name="connsiteX24" fmla="*/ 387213 w 6028697"/>
                <a:gd name="connsiteY24" fmla="*/ 4681585 h 6817170"/>
                <a:gd name="connsiteX25" fmla="*/ 468507 w 6028697"/>
                <a:gd name="connsiteY25" fmla="*/ 4831546 h 6817170"/>
                <a:gd name="connsiteX26" fmla="*/ 561862 w 6028697"/>
                <a:gd name="connsiteY26" fmla="*/ 4976826 h 6817170"/>
                <a:gd name="connsiteX27" fmla="*/ 777511 w 6028697"/>
                <a:gd name="connsiteY27" fmla="*/ 5257597 h 6817170"/>
                <a:gd name="connsiteX28" fmla="*/ 1010895 w 6028697"/>
                <a:gd name="connsiteY28" fmla="*/ 5540494 h 6817170"/>
                <a:gd name="connsiteX29" fmla="*/ 1126948 w 6028697"/>
                <a:gd name="connsiteY29" fmla="*/ 5688186 h 6817170"/>
                <a:gd name="connsiteX30" fmla="*/ 1182706 w 6028697"/>
                <a:gd name="connsiteY30" fmla="*/ 5760543 h 6817170"/>
                <a:gd name="connsiteX31" fmla="*/ 1237327 w 6028697"/>
                <a:gd name="connsiteY31" fmla="*/ 5830060 h 6817170"/>
                <a:gd name="connsiteX32" fmla="*/ 1706649 w 6028697"/>
                <a:gd name="connsiteY32" fmla="*/ 6342797 h 6817170"/>
                <a:gd name="connsiteX33" fmla="*/ 1956207 w 6028697"/>
                <a:gd name="connsiteY33" fmla="*/ 6573484 h 6817170"/>
                <a:gd name="connsiteX34" fmla="*/ 2217681 w 6028697"/>
                <a:gd name="connsiteY34" fmla="*/ 6786297 h 6817170"/>
                <a:gd name="connsiteX35" fmla="*/ 2260820 w 6028697"/>
                <a:gd name="connsiteY35" fmla="*/ 6817170 h 6817170"/>
                <a:gd name="connsiteX36" fmla="*/ 1429497 w 6028697"/>
                <a:gd name="connsiteY36" fmla="*/ 6817170 h 6817170"/>
                <a:gd name="connsiteX37" fmla="*/ 1327275 w 6028697"/>
                <a:gd name="connsiteY37" fmla="*/ 6713800 h 6817170"/>
                <a:gd name="connsiteX38" fmla="*/ 1080556 w 6028697"/>
                <a:gd name="connsiteY38" fmla="*/ 6414443 h 6817170"/>
                <a:gd name="connsiteX39" fmla="*/ 865189 w 6028697"/>
                <a:gd name="connsiteY39" fmla="*/ 6097496 h 6817170"/>
                <a:gd name="connsiteX40" fmla="*/ 814823 w 6028697"/>
                <a:gd name="connsiteY40" fmla="*/ 6016911 h 6817170"/>
                <a:gd name="connsiteX41" fmla="*/ 766729 w 6028697"/>
                <a:gd name="connsiteY41" fmla="*/ 5938453 h 6817170"/>
                <a:gd name="connsiteX42" fmla="*/ 671672 w 6028697"/>
                <a:gd name="connsiteY42" fmla="*/ 5786648 h 6817170"/>
                <a:gd name="connsiteX43" fmla="*/ 474608 w 6028697"/>
                <a:gd name="connsiteY43" fmla="*/ 5474664 h 6817170"/>
                <a:gd name="connsiteX44" fmla="*/ 282652 w 6028697"/>
                <a:gd name="connsiteY44" fmla="*/ 5146508 h 6817170"/>
                <a:gd name="connsiteX45" fmla="*/ 196108 w 6028697"/>
                <a:gd name="connsiteY45" fmla="*/ 4972712 h 6817170"/>
                <a:gd name="connsiteX46" fmla="*/ 122474 w 6028697"/>
                <a:gd name="connsiteY46" fmla="*/ 4791821 h 6817170"/>
                <a:gd name="connsiteX47" fmla="*/ 65724 w 6028697"/>
                <a:gd name="connsiteY47" fmla="*/ 4603129 h 6817170"/>
                <a:gd name="connsiteX48" fmla="*/ 44727 w 6028697"/>
                <a:gd name="connsiteY48" fmla="*/ 4506937 h 6817170"/>
                <a:gd name="connsiteX49" fmla="*/ 35505 w 6028697"/>
                <a:gd name="connsiteY49" fmla="*/ 4458699 h 6817170"/>
                <a:gd name="connsiteX50" fmla="*/ 27845 w 6028697"/>
                <a:gd name="connsiteY50" fmla="*/ 4410320 h 6817170"/>
                <a:gd name="connsiteX51" fmla="*/ 37 w 6028697"/>
                <a:gd name="connsiteY51" fmla="*/ 4022292 h 6817170"/>
                <a:gd name="connsiteX52" fmla="*/ 78777 w 6028697"/>
                <a:gd name="connsiteY52" fmla="*/ 3267236 h 6817170"/>
                <a:gd name="connsiteX53" fmla="*/ 315424 w 6028697"/>
                <a:gd name="connsiteY53" fmla="*/ 2543673 h 6817170"/>
                <a:gd name="connsiteX54" fmla="*/ 1202710 w 6028697"/>
                <a:gd name="connsiteY54" fmla="*/ 1314895 h 6817170"/>
                <a:gd name="connsiteX55" fmla="*/ 1791065 w 6028697"/>
                <a:gd name="connsiteY55" fmla="*/ 833514 h 6817170"/>
                <a:gd name="connsiteX56" fmla="*/ 3908404 w 6028697"/>
                <a:gd name="connsiteY56" fmla="*/ 29794 h 6817170"/>
                <a:gd name="connsiteX57" fmla="*/ 4481066 w 6028697"/>
                <a:gd name="connsiteY57" fmla="*/ 478 h 681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28697" h="6817170">
                  <a:moveTo>
                    <a:pt x="6028697" y="6155323"/>
                  </a:moveTo>
                  <a:lnTo>
                    <a:pt x="6028697" y="6817170"/>
                  </a:lnTo>
                  <a:lnTo>
                    <a:pt x="5157862" y="6817170"/>
                  </a:lnTo>
                  <a:lnTo>
                    <a:pt x="5347156" y="6687553"/>
                  </a:lnTo>
                  <a:cubicBezTo>
                    <a:pt x="5394117" y="6653219"/>
                    <a:pt x="5440793" y="6617608"/>
                    <a:pt x="5487470" y="6581714"/>
                  </a:cubicBezTo>
                  <a:cubicBezTo>
                    <a:pt x="5534147" y="6545820"/>
                    <a:pt x="5580966" y="6509358"/>
                    <a:pt x="5627642" y="6472328"/>
                  </a:cubicBezTo>
                  <a:lnTo>
                    <a:pt x="5911392" y="6245328"/>
                  </a:lnTo>
                  <a:close/>
                  <a:moveTo>
                    <a:pt x="4481066" y="478"/>
                  </a:moveTo>
                  <a:cubicBezTo>
                    <a:pt x="4544817" y="1422"/>
                    <a:pt x="4608563" y="3769"/>
                    <a:pt x="4672258" y="7519"/>
                  </a:cubicBezTo>
                  <a:cubicBezTo>
                    <a:pt x="4927973" y="22364"/>
                    <a:pt x="5181687" y="61751"/>
                    <a:pt x="5429869" y="125134"/>
                  </a:cubicBezTo>
                  <a:cubicBezTo>
                    <a:pt x="5617090" y="173104"/>
                    <a:pt x="5799867" y="236595"/>
                    <a:pt x="5976319" y="314893"/>
                  </a:cubicBezTo>
                  <a:lnTo>
                    <a:pt x="6028697" y="339901"/>
                  </a:lnTo>
                  <a:lnTo>
                    <a:pt x="6028697" y="732458"/>
                  </a:lnTo>
                  <a:lnTo>
                    <a:pt x="5990985" y="712211"/>
                  </a:lnTo>
                  <a:cubicBezTo>
                    <a:pt x="5783917" y="609342"/>
                    <a:pt x="5566013" y="529876"/>
                    <a:pt x="5341339" y="475281"/>
                  </a:cubicBezTo>
                  <a:cubicBezTo>
                    <a:pt x="5115233" y="420503"/>
                    <a:pt x="4884375" y="387624"/>
                    <a:pt x="4651969" y="377104"/>
                  </a:cubicBezTo>
                  <a:cubicBezTo>
                    <a:pt x="4418713" y="365171"/>
                    <a:pt x="4184861" y="373670"/>
                    <a:pt x="3953093" y="402498"/>
                  </a:cubicBezTo>
                  <a:cubicBezTo>
                    <a:pt x="3721001" y="431832"/>
                    <a:pt x="3491675" y="480040"/>
                    <a:pt x="3267413" y="546643"/>
                  </a:cubicBezTo>
                  <a:cubicBezTo>
                    <a:pt x="2591323" y="750761"/>
                    <a:pt x="1967642" y="1099289"/>
                    <a:pt x="1439498" y="1568141"/>
                  </a:cubicBezTo>
                  <a:cubicBezTo>
                    <a:pt x="1265589" y="1725523"/>
                    <a:pt x="1105393" y="1897434"/>
                    <a:pt x="960671" y="2082013"/>
                  </a:cubicBezTo>
                  <a:cubicBezTo>
                    <a:pt x="815775" y="2266294"/>
                    <a:pt x="688923" y="2464081"/>
                    <a:pt x="581866" y="2672638"/>
                  </a:cubicBezTo>
                  <a:cubicBezTo>
                    <a:pt x="473765" y="2880669"/>
                    <a:pt x="387610" y="3099397"/>
                    <a:pt x="324789" y="3325262"/>
                  </a:cubicBezTo>
                  <a:cubicBezTo>
                    <a:pt x="262714" y="3552403"/>
                    <a:pt x="231223" y="3786822"/>
                    <a:pt x="231151" y="4022292"/>
                  </a:cubicBezTo>
                  <a:cubicBezTo>
                    <a:pt x="231413" y="4136912"/>
                    <a:pt x="244645" y="4251136"/>
                    <a:pt x="270592" y="4362792"/>
                  </a:cubicBezTo>
                  <a:cubicBezTo>
                    <a:pt x="297885" y="4472943"/>
                    <a:pt x="336983" y="4579833"/>
                    <a:pt x="387213" y="4681585"/>
                  </a:cubicBezTo>
                  <a:cubicBezTo>
                    <a:pt x="412042" y="4732517"/>
                    <a:pt x="439423" y="4782457"/>
                    <a:pt x="468507" y="4831546"/>
                  </a:cubicBezTo>
                  <a:cubicBezTo>
                    <a:pt x="497591" y="4880636"/>
                    <a:pt x="529230" y="4929015"/>
                    <a:pt x="561862" y="4976826"/>
                  </a:cubicBezTo>
                  <a:cubicBezTo>
                    <a:pt x="627975" y="5072166"/>
                    <a:pt x="701466" y="5164668"/>
                    <a:pt x="777511" y="5257597"/>
                  </a:cubicBezTo>
                  <a:cubicBezTo>
                    <a:pt x="853556" y="5350524"/>
                    <a:pt x="933574" y="5443594"/>
                    <a:pt x="1010895" y="5540494"/>
                  </a:cubicBezTo>
                  <a:cubicBezTo>
                    <a:pt x="1049957" y="5588732"/>
                    <a:pt x="1088642" y="5637963"/>
                    <a:pt x="1126948" y="5688186"/>
                  </a:cubicBezTo>
                  <a:lnTo>
                    <a:pt x="1182706" y="5760543"/>
                  </a:lnTo>
                  <a:cubicBezTo>
                    <a:pt x="1201007" y="5783669"/>
                    <a:pt x="1218458" y="5807503"/>
                    <a:pt x="1237327" y="5830060"/>
                  </a:cubicBezTo>
                  <a:cubicBezTo>
                    <a:pt x="1383714" y="6009916"/>
                    <a:pt x="1540413" y="6181116"/>
                    <a:pt x="1706649" y="6342797"/>
                  </a:cubicBezTo>
                  <a:cubicBezTo>
                    <a:pt x="1788084" y="6422531"/>
                    <a:pt x="1871265" y="6499427"/>
                    <a:pt x="1956207" y="6573484"/>
                  </a:cubicBezTo>
                  <a:cubicBezTo>
                    <a:pt x="2041332" y="6647402"/>
                    <a:pt x="2127733" y="6718907"/>
                    <a:pt x="2217681" y="6786297"/>
                  </a:cubicBezTo>
                  <a:lnTo>
                    <a:pt x="2260820" y="6817170"/>
                  </a:lnTo>
                  <a:lnTo>
                    <a:pt x="1429497" y="6817170"/>
                  </a:lnTo>
                  <a:lnTo>
                    <a:pt x="1327275" y="6713800"/>
                  </a:lnTo>
                  <a:cubicBezTo>
                    <a:pt x="1239186" y="6618984"/>
                    <a:pt x="1156797" y="6519019"/>
                    <a:pt x="1080556" y="6414443"/>
                  </a:cubicBezTo>
                  <a:cubicBezTo>
                    <a:pt x="1004653" y="6310734"/>
                    <a:pt x="932439" y="6205177"/>
                    <a:pt x="865189" y="6097496"/>
                  </a:cubicBezTo>
                  <a:cubicBezTo>
                    <a:pt x="847881" y="6070823"/>
                    <a:pt x="831565" y="6043725"/>
                    <a:pt x="814823" y="6016911"/>
                  </a:cubicBezTo>
                  <a:lnTo>
                    <a:pt x="766729" y="5938453"/>
                  </a:lnTo>
                  <a:cubicBezTo>
                    <a:pt x="735941" y="5887947"/>
                    <a:pt x="703878" y="5837581"/>
                    <a:pt x="671672" y="5786648"/>
                  </a:cubicBezTo>
                  <a:lnTo>
                    <a:pt x="474608" y="5474664"/>
                  </a:lnTo>
                  <a:cubicBezTo>
                    <a:pt x="408778" y="5368968"/>
                    <a:pt x="343516" y="5260008"/>
                    <a:pt x="282652" y="5146508"/>
                  </a:cubicBezTo>
                  <a:cubicBezTo>
                    <a:pt x="252290" y="5089759"/>
                    <a:pt x="223065" y="5032015"/>
                    <a:pt x="196108" y="4972712"/>
                  </a:cubicBezTo>
                  <a:cubicBezTo>
                    <a:pt x="169152" y="4913408"/>
                    <a:pt x="144607" y="4853111"/>
                    <a:pt x="122474" y="4791821"/>
                  </a:cubicBezTo>
                  <a:cubicBezTo>
                    <a:pt x="100342" y="4730532"/>
                    <a:pt x="81757" y="4666830"/>
                    <a:pt x="65724" y="4603129"/>
                  </a:cubicBezTo>
                  <a:cubicBezTo>
                    <a:pt x="58205" y="4571064"/>
                    <a:pt x="50828" y="4539143"/>
                    <a:pt x="44727" y="4506937"/>
                  </a:cubicBezTo>
                  <a:lnTo>
                    <a:pt x="35505" y="4458699"/>
                  </a:lnTo>
                  <a:lnTo>
                    <a:pt x="27845" y="4410320"/>
                  </a:lnTo>
                  <a:cubicBezTo>
                    <a:pt x="8635" y="4281881"/>
                    <a:pt x="-661" y="4152150"/>
                    <a:pt x="37" y="4022292"/>
                  </a:cubicBezTo>
                  <a:cubicBezTo>
                    <a:pt x="712" y="3768592"/>
                    <a:pt x="27094" y="3515615"/>
                    <a:pt x="78777" y="3267236"/>
                  </a:cubicBezTo>
                  <a:cubicBezTo>
                    <a:pt x="130048" y="3017876"/>
                    <a:pt x="209439" y="2775142"/>
                    <a:pt x="315424" y="2543673"/>
                  </a:cubicBezTo>
                  <a:cubicBezTo>
                    <a:pt x="528236" y="2081161"/>
                    <a:pt x="838234" y="1667312"/>
                    <a:pt x="1202710" y="1314895"/>
                  </a:cubicBezTo>
                  <a:cubicBezTo>
                    <a:pt x="1385514" y="1138814"/>
                    <a:pt x="1582282" y="977831"/>
                    <a:pt x="1791065" y="833514"/>
                  </a:cubicBezTo>
                  <a:cubicBezTo>
                    <a:pt x="2420037" y="395614"/>
                    <a:pt x="3147288" y="119557"/>
                    <a:pt x="3908404" y="29794"/>
                  </a:cubicBezTo>
                  <a:cubicBezTo>
                    <a:pt x="4098509" y="7429"/>
                    <a:pt x="4289811" y="-2355"/>
                    <a:pt x="4481066" y="478"/>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C72F6EE6-EDE9-45A5-8F6D-02B9B7CB2C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1"/>
              <a:ext cx="6165116"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C093DC50-3BD7-46B1-A300-CD207E152F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5977"/>
              <a:ext cx="6238675"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797988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iterate>
                                    <p:tmPct val="10000"/>
                                  </p:iterate>
                                  <p:childTnLst>
                                    <p:set>
                                      <p:cBhvr>
                                        <p:cTn id="6" dur="1" fill="hold">
                                          <p:stCondLst>
                                            <p:cond delay="0"/>
                                          </p:stCondLst>
                                        </p:cTn>
                                        <p:tgtEl>
                                          <p:spTgt spid="8"/>
                                        </p:tgtEl>
                                        <p:attrNameLst>
                                          <p:attrName>style.visibility</p:attrName>
                                        </p:attrNameLst>
                                      </p:cBhvr>
                                      <p:to>
                                        <p:strVal val="visible"/>
                                      </p:to>
                                    </p:set>
                                    <p:animEffect transition="in" filter="fade">
                                      <p:cBhvr>
                                        <p:cTn id="7" dur="7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299</Words>
  <Application>Microsoft Macintosh PowerPoint</Application>
  <PresentationFormat>ワイド画面</PresentationFormat>
  <Paragraphs>41</Paragraphs>
  <Slides>9</Slides>
  <Notes>1</Notes>
  <HiddenSlides>0</HiddenSlides>
  <MMClips>0</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9</vt:i4>
      </vt:variant>
    </vt:vector>
  </HeadingPairs>
  <TitlesOfParts>
    <vt:vector size="16" baseType="lpstr">
      <vt:lpstr>MS PMincho</vt:lpstr>
      <vt:lpstr>游ゴシック</vt:lpstr>
      <vt:lpstr>游ゴシック</vt:lpstr>
      <vt:lpstr>游ゴシック Light</vt:lpstr>
      <vt:lpstr>Arial</vt:lpstr>
      <vt:lpstr>Calibri</vt:lpstr>
      <vt:lpstr>Office テーマ</vt:lpstr>
      <vt:lpstr>データサイエンス</vt:lpstr>
      <vt:lpstr>PowerPoint プレゼンテーション</vt:lpstr>
      <vt:lpstr>PowerPoint プレゼンテーション</vt:lpstr>
      <vt:lpstr>PowerPoint プレゼンテーション</vt:lpstr>
      <vt:lpstr>鶴川駅</vt:lpstr>
      <vt:lpstr>PowerPoint プレゼンテーション</vt:lpstr>
      <vt:lpstr>PowerPoint プレゼンテーション</vt:lpstr>
      <vt:lpstr>唯一のデメリットは</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202202029</dc:creator>
  <cp:lastModifiedBy>202201997</cp:lastModifiedBy>
  <cp:revision>2</cp:revision>
  <dcterms:created xsi:type="dcterms:W3CDTF">2022-11-08T06:58:51Z</dcterms:created>
  <dcterms:modified xsi:type="dcterms:W3CDTF">2023-01-16T06:37:12Z</dcterms:modified>
</cp:coreProperties>
</file>